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76" r:id="rId6"/>
    <p:sldId id="265" r:id="rId7"/>
    <p:sldId id="268" r:id="rId8"/>
    <p:sldId id="269" r:id="rId9"/>
    <p:sldId id="270" r:id="rId10"/>
    <p:sldId id="271" r:id="rId11"/>
    <p:sldId id="272" r:id="rId12"/>
    <p:sldId id="263" r:id="rId13"/>
    <p:sldId id="261" r:id="rId14"/>
    <p:sldId id="275" r:id="rId15"/>
    <p:sldId id="274" r:id="rId16"/>
    <p:sldId id="277"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BA225-EE3C-4364-B967-496CD793BF20}" type="doc">
      <dgm:prSet loTypeId="urn:microsoft.com/office/officeart/2005/8/layout/hProcess4" loCatId="process" qsTypeId="urn:microsoft.com/office/officeart/2005/8/quickstyle/3d2" qsCatId="3D" csTypeId="urn:microsoft.com/office/officeart/2005/8/colors/accent1_2" csCatId="accent1" phldr="1"/>
      <dgm:spPr/>
      <dgm:t>
        <a:bodyPr/>
        <a:lstStyle/>
        <a:p>
          <a:endParaRPr lang="en-US"/>
        </a:p>
      </dgm:t>
    </dgm:pt>
    <dgm:pt modelId="{D840746D-1B2C-4667-85D7-3DE770C79272}">
      <dgm:prSet phldrT="[Text]"/>
      <dgm:spPr/>
      <dgm:t>
        <a:bodyPr/>
        <a:lstStyle/>
        <a:p>
          <a:r>
            <a:rPr lang="en-US" dirty="0" smtClean="0"/>
            <a:t>M1</a:t>
          </a:r>
          <a:endParaRPr lang="en-US" dirty="0"/>
        </a:p>
      </dgm:t>
    </dgm:pt>
    <dgm:pt modelId="{25AF1A7B-23E0-4CFB-9052-50B6D8C7661D}" type="parTrans" cxnId="{E2AA8BA2-E59F-4CD3-97CA-42DC50BC8AB3}">
      <dgm:prSet/>
      <dgm:spPr/>
      <dgm:t>
        <a:bodyPr/>
        <a:lstStyle/>
        <a:p>
          <a:endParaRPr lang="en-US"/>
        </a:p>
      </dgm:t>
    </dgm:pt>
    <dgm:pt modelId="{16B28B7E-287E-4845-8CB1-65709B4E2835}" type="sibTrans" cxnId="{E2AA8BA2-E59F-4CD3-97CA-42DC50BC8AB3}">
      <dgm:prSet/>
      <dgm:spPr/>
      <dgm:t>
        <a:bodyPr/>
        <a:lstStyle/>
        <a:p>
          <a:endParaRPr lang="en-US"/>
        </a:p>
      </dgm:t>
    </dgm:pt>
    <dgm:pt modelId="{3009EEA8-F658-4CBA-800B-BDAF15902DDB}">
      <dgm:prSet phldrT="[Text]" custT="1"/>
      <dgm:spPr/>
      <dgm:t>
        <a:bodyPr/>
        <a:lstStyle/>
        <a:p>
          <a:r>
            <a:rPr lang="en-US" sz="1400" dirty="0" smtClean="0"/>
            <a:t>Optimize Critical Management Processes</a:t>
          </a:r>
          <a:endParaRPr lang="en-US" sz="1400" dirty="0"/>
        </a:p>
      </dgm:t>
    </dgm:pt>
    <dgm:pt modelId="{6E0165B6-3F6D-47A5-BDBA-D9F4B0F77287}" type="parTrans" cxnId="{8BB8D569-A594-4FED-AB6E-4E5C211BE189}">
      <dgm:prSet/>
      <dgm:spPr/>
      <dgm:t>
        <a:bodyPr/>
        <a:lstStyle/>
        <a:p>
          <a:endParaRPr lang="en-US"/>
        </a:p>
      </dgm:t>
    </dgm:pt>
    <dgm:pt modelId="{70F161D9-6769-4DD0-B7C3-777A250DE2DE}" type="sibTrans" cxnId="{8BB8D569-A594-4FED-AB6E-4E5C211BE189}">
      <dgm:prSet/>
      <dgm:spPr/>
      <dgm:t>
        <a:bodyPr/>
        <a:lstStyle/>
        <a:p>
          <a:endParaRPr lang="en-US"/>
        </a:p>
      </dgm:t>
    </dgm:pt>
    <dgm:pt modelId="{67E6BECC-6DF7-401A-B914-ADDB4B7EBBDD}">
      <dgm:prSet phldrT="[Text]" custT="1"/>
      <dgm:spPr/>
      <dgm:t>
        <a:bodyPr/>
        <a:lstStyle/>
        <a:p>
          <a:r>
            <a:rPr lang="en-US" sz="1400" dirty="0" smtClean="0"/>
            <a:t>Create robust improvement capability</a:t>
          </a:r>
          <a:endParaRPr lang="en-US" sz="1400" dirty="0"/>
        </a:p>
      </dgm:t>
    </dgm:pt>
    <dgm:pt modelId="{82067B08-B4A0-4B20-A33F-291B4844C8CF}" type="parTrans" cxnId="{66F69428-A3D5-457E-B6B4-E6D8BE334C93}">
      <dgm:prSet/>
      <dgm:spPr/>
      <dgm:t>
        <a:bodyPr/>
        <a:lstStyle/>
        <a:p>
          <a:endParaRPr lang="en-US"/>
        </a:p>
      </dgm:t>
    </dgm:pt>
    <dgm:pt modelId="{DD024F3B-31DA-4D49-9373-51DF026EAC74}" type="sibTrans" cxnId="{66F69428-A3D5-457E-B6B4-E6D8BE334C93}">
      <dgm:prSet/>
      <dgm:spPr/>
      <dgm:t>
        <a:bodyPr/>
        <a:lstStyle/>
        <a:p>
          <a:endParaRPr lang="en-US"/>
        </a:p>
      </dgm:t>
    </dgm:pt>
    <dgm:pt modelId="{EAFE0E50-DCEB-49DC-9FBB-EFFEC638C8E2}">
      <dgm:prSet phldrT="[Text]"/>
      <dgm:spPr/>
      <dgm:t>
        <a:bodyPr/>
        <a:lstStyle/>
        <a:p>
          <a:r>
            <a:rPr lang="en-US" dirty="0" smtClean="0"/>
            <a:t>W4</a:t>
          </a:r>
          <a:endParaRPr lang="en-US" dirty="0"/>
        </a:p>
      </dgm:t>
    </dgm:pt>
    <dgm:pt modelId="{2A2A087E-9E7C-4E10-996F-6EDB0E783A25}" type="parTrans" cxnId="{7647EB8E-AD69-4839-9979-9FA3D151B983}">
      <dgm:prSet/>
      <dgm:spPr/>
      <dgm:t>
        <a:bodyPr/>
        <a:lstStyle/>
        <a:p>
          <a:endParaRPr lang="en-US"/>
        </a:p>
      </dgm:t>
    </dgm:pt>
    <dgm:pt modelId="{52BEC372-3B6F-4BD6-9507-D8ACF7C58061}" type="sibTrans" cxnId="{7647EB8E-AD69-4839-9979-9FA3D151B983}">
      <dgm:prSet/>
      <dgm:spPr/>
      <dgm:t>
        <a:bodyPr/>
        <a:lstStyle/>
        <a:p>
          <a:endParaRPr lang="en-US"/>
        </a:p>
      </dgm:t>
    </dgm:pt>
    <dgm:pt modelId="{77FACD93-59BA-45D4-9C78-706CE7553570}">
      <dgm:prSet phldrT="[Text]" custT="1"/>
      <dgm:spPr/>
      <dgm:t>
        <a:bodyPr/>
        <a:lstStyle/>
        <a:p>
          <a:r>
            <a:rPr lang="en-US" sz="1400" dirty="0" smtClean="0"/>
            <a:t>Unify and fully integrate enterprise support activities</a:t>
          </a:r>
          <a:endParaRPr lang="en-US" sz="1400" dirty="0"/>
        </a:p>
      </dgm:t>
    </dgm:pt>
    <dgm:pt modelId="{40B82EF2-B507-4946-84CE-0EB8161D3E48}" type="parTrans" cxnId="{331372AE-9BEE-4466-BA12-401310A0FCA5}">
      <dgm:prSet/>
      <dgm:spPr/>
      <dgm:t>
        <a:bodyPr/>
        <a:lstStyle/>
        <a:p>
          <a:endParaRPr lang="en-US"/>
        </a:p>
      </dgm:t>
    </dgm:pt>
    <dgm:pt modelId="{173E80A6-6691-4844-B96D-E7D90CB9A895}" type="sibTrans" cxnId="{331372AE-9BEE-4466-BA12-401310A0FCA5}">
      <dgm:prSet/>
      <dgm:spPr/>
      <dgm:t>
        <a:bodyPr/>
        <a:lstStyle/>
        <a:p>
          <a:endParaRPr lang="en-US"/>
        </a:p>
      </dgm:t>
    </dgm:pt>
    <dgm:pt modelId="{AA798EB5-E6C4-41FB-A779-52B414A2AD4B}">
      <dgm:prSet phldrT="[Text]"/>
      <dgm:spPr/>
      <dgm:t>
        <a:bodyPr/>
        <a:lstStyle/>
        <a:p>
          <a:r>
            <a:rPr lang="en-US" dirty="0" smtClean="0"/>
            <a:t>W3</a:t>
          </a:r>
          <a:endParaRPr lang="en-US" dirty="0"/>
        </a:p>
      </dgm:t>
    </dgm:pt>
    <dgm:pt modelId="{D777D453-8BD7-4F3E-8C9B-DFA3850D75D4}" type="parTrans" cxnId="{3DE414E8-A70A-4EC3-9159-8A8E49488053}">
      <dgm:prSet/>
      <dgm:spPr/>
      <dgm:t>
        <a:bodyPr/>
        <a:lstStyle/>
        <a:p>
          <a:endParaRPr lang="en-US"/>
        </a:p>
      </dgm:t>
    </dgm:pt>
    <dgm:pt modelId="{1421070A-A24D-45D6-9495-2F8BE5AFC8AA}" type="sibTrans" cxnId="{3DE414E8-A70A-4EC3-9159-8A8E49488053}">
      <dgm:prSet/>
      <dgm:spPr/>
      <dgm:t>
        <a:bodyPr/>
        <a:lstStyle/>
        <a:p>
          <a:endParaRPr lang="en-US"/>
        </a:p>
      </dgm:t>
    </dgm:pt>
    <dgm:pt modelId="{C05D4872-C1A4-4689-9864-5FF36F0710B6}">
      <dgm:prSet phldrT="[Text]" custT="1"/>
      <dgm:spPr/>
      <dgm:t>
        <a:bodyPr/>
        <a:lstStyle/>
        <a:p>
          <a:r>
            <a:rPr lang="en-US" sz="1500" dirty="0" smtClean="0"/>
            <a:t>Develop and prioritize </a:t>
          </a:r>
          <a:r>
            <a:rPr lang="en-US" sz="1400" dirty="0" smtClean="0"/>
            <a:t>requirements</a:t>
          </a:r>
          <a:endParaRPr lang="en-US" sz="1400" dirty="0"/>
        </a:p>
      </dgm:t>
    </dgm:pt>
    <dgm:pt modelId="{8B8EB88A-4BD1-41C6-9C8B-964FBEF316D0}" type="parTrans" cxnId="{32BE9F4F-0F29-405A-9F87-C5E78A67893F}">
      <dgm:prSet/>
      <dgm:spPr/>
      <dgm:t>
        <a:bodyPr/>
        <a:lstStyle/>
        <a:p>
          <a:endParaRPr lang="en-US"/>
        </a:p>
      </dgm:t>
    </dgm:pt>
    <dgm:pt modelId="{40B5CEEC-4071-4DF9-9933-50FFCF119FAB}" type="sibTrans" cxnId="{32BE9F4F-0F29-405A-9F87-C5E78A67893F}">
      <dgm:prSet/>
      <dgm:spPr/>
      <dgm:t>
        <a:bodyPr/>
        <a:lstStyle/>
        <a:p>
          <a:endParaRPr lang="en-US"/>
        </a:p>
      </dgm:t>
    </dgm:pt>
    <dgm:pt modelId="{6550FCCF-ABC2-4D04-9DD5-AB36C9116F8C}">
      <dgm:prSet phldrT="[Text]"/>
      <dgm:spPr/>
      <dgm:t>
        <a:bodyPr/>
        <a:lstStyle/>
        <a:p>
          <a:r>
            <a:rPr lang="en-US" dirty="0" smtClean="0"/>
            <a:t>W5</a:t>
          </a:r>
          <a:endParaRPr lang="en-US" dirty="0"/>
        </a:p>
      </dgm:t>
    </dgm:pt>
    <dgm:pt modelId="{4B30AB4B-2855-4FB3-BD9C-64629864730C}" type="parTrans" cxnId="{A131CA7B-153E-4168-AD92-953988AC19C9}">
      <dgm:prSet/>
      <dgm:spPr/>
      <dgm:t>
        <a:bodyPr/>
        <a:lstStyle/>
        <a:p>
          <a:endParaRPr lang="en-US"/>
        </a:p>
      </dgm:t>
    </dgm:pt>
    <dgm:pt modelId="{D47BDD3F-3715-4E9A-BD8A-9944055B54D2}" type="sibTrans" cxnId="{A131CA7B-153E-4168-AD92-953988AC19C9}">
      <dgm:prSet/>
      <dgm:spPr/>
      <dgm:t>
        <a:bodyPr/>
        <a:lstStyle/>
        <a:p>
          <a:endParaRPr lang="en-US"/>
        </a:p>
      </dgm:t>
    </dgm:pt>
    <dgm:pt modelId="{392CDBAF-7D74-4A96-B4F2-8B089D501314}">
      <dgm:prSet phldrT="[Text]" custT="1"/>
      <dgm:spPr/>
      <dgm:t>
        <a:bodyPr/>
        <a:lstStyle/>
        <a:p>
          <a:r>
            <a:rPr lang="en-US" sz="1400" dirty="0" smtClean="0"/>
            <a:t>Manage and administer MTFs</a:t>
          </a:r>
          <a:endParaRPr lang="en-US" sz="1400" dirty="0"/>
        </a:p>
      </dgm:t>
    </dgm:pt>
    <dgm:pt modelId="{B37541C7-BC1D-41E8-A7FC-58F73B98AAFB}" type="parTrans" cxnId="{EF1E80DE-5388-47A8-BB10-9434A64C5B5C}">
      <dgm:prSet/>
      <dgm:spPr/>
      <dgm:t>
        <a:bodyPr/>
        <a:lstStyle/>
        <a:p>
          <a:endParaRPr lang="en-US"/>
        </a:p>
      </dgm:t>
    </dgm:pt>
    <dgm:pt modelId="{A9A21D96-8ADE-4EA3-B0C6-E784170D6287}" type="sibTrans" cxnId="{EF1E80DE-5388-47A8-BB10-9434A64C5B5C}">
      <dgm:prSet/>
      <dgm:spPr/>
      <dgm:t>
        <a:bodyPr/>
        <a:lstStyle/>
        <a:p>
          <a:endParaRPr lang="en-US"/>
        </a:p>
      </dgm:t>
    </dgm:pt>
    <dgm:pt modelId="{1E67CF57-9220-4F88-B70D-2AB2514A92FA}">
      <dgm:prSet phldrT="[Text]"/>
      <dgm:spPr/>
      <dgm:t>
        <a:bodyPr/>
        <a:lstStyle/>
        <a:p>
          <a:r>
            <a:rPr lang="en-US" dirty="0" smtClean="0"/>
            <a:t>W1</a:t>
          </a:r>
          <a:endParaRPr lang="en-US" dirty="0"/>
        </a:p>
      </dgm:t>
    </dgm:pt>
    <dgm:pt modelId="{26D0E1D6-076A-4358-9A93-DE893C4B89E1}" type="sibTrans" cxnId="{B2E7C01E-C8F0-44ED-8897-B12F5035FC42}">
      <dgm:prSet/>
      <dgm:spPr/>
      <dgm:t>
        <a:bodyPr/>
        <a:lstStyle/>
        <a:p>
          <a:endParaRPr lang="en-US"/>
        </a:p>
      </dgm:t>
    </dgm:pt>
    <dgm:pt modelId="{AF308E14-00F7-4EB1-8531-43D712EF9A52}" type="parTrans" cxnId="{B2E7C01E-C8F0-44ED-8897-B12F5035FC42}">
      <dgm:prSet/>
      <dgm:spPr/>
      <dgm:t>
        <a:bodyPr/>
        <a:lstStyle/>
        <a:p>
          <a:endParaRPr lang="en-US"/>
        </a:p>
      </dgm:t>
    </dgm:pt>
    <dgm:pt modelId="{143B9977-89A5-495B-95A9-908EB0C57E4E}" type="pres">
      <dgm:prSet presAssocID="{517BA225-EE3C-4364-B967-496CD793BF20}" presName="Name0" presStyleCnt="0">
        <dgm:presLayoutVars>
          <dgm:dir/>
          <dgm:animLvl val="lvl"/>
          <dgm:resizeHandles val="exact"/>
        </dgm:presLayoutVars>
      </dgm:prSet>
      <dgm:spPr/>
      <dgm:t>
        <a:bodyPr/>
        <a:lstStyle/>
        <a:p>
          <a:endParaRPr lang="en-US"/>
        </a:p>
      </dgm:t>
    </dgm:pt>
    <dgm:pt modelId="{08E4399F-AF92-4D8F-B6C2-DC93CAB8AC02}" type="pres">
      <dgm:prSet presAssocID="{517BA225-EE3C-4364-B967-496CD793BF20}" presName="tSp" presStyleCnt="0"/>
      <dgm:spPr/>
      <dgm:t>
        <a:bodyPr/>
        <a:lstStyle/>
        <a:p>
          <a:endParaRPr lang="en-US"/>
        </a:p>
      </dgm:t>
    </dgm:pt>
    <dgm:pt modelId="{F3C64190-9520-464A-96EE-DB09FE583264}" type="pres">
      <dgm:prSet presAssocID="{517BA225-EE3C-4364-B967-496CD793BF20}" presName="bSp" presStyleCnt="0"/>
      <dgm:spPr/>
      <dgm:t>
        <a:bodyPr/>
        <a:lstStyle/>
        <a:p>
          <a:endParaRPr lang="en-US"/>
        </a:p>
      </dgm:t>
    </dgm:pt>
    <dgm:pt modelId="{65F9B1BF-EC16-45C0-8582-5C4FCC436AE3}" type="pres">
      <dgm:prSet presAssocID="{517BA225-EE3C-4364-B967-496CD793BF20}" presName="process" presStyleCnt="0"/>
      <dgm:spPr/>
      <dgm:t>
        <a:bodyPr/>
        <a:lstStyle/>
        <a:p>
          <a:endParaRPr lang="en-US"/>
        </a:p>
      </dgm:t>
    </dgm:pt>
    <dgm:pt modelId="{990B4448-D25D-430F-9DAB-81CAEF655113}" type="pres">
      <dgm:prSet presAssocID="{D840746D-1B2C-4667-85D7-3DE770C79272}" presName="composite1" presStyleCnt="0"/>
      <dgm:spPr/>
      <dgm:t>
        <a:bodyPr/>
        <a:lstStyle/>
        <a:p>
          <a:endParaRPr lang="en-US"/>
        </a:p>
      </dgm:t>
    </dgm:pt>
    <dgm:pt modelId="{718A5917-7B13-4067-8818-7637BDE497A9}" type="pres">
      <dgm:prSet presAssocID="{D840746D-1B2C-4667-85D7-3DE770C79272}" presName="dummyNode1" presStyleLbl="node1" presStyleIdx="0" presStyleCnt="5"/>
      <dgm:spPr/>
      <dgm:t>
        <a:bodyPr/>
        <a:lstStyle/>
        <a:p>
          <a:endParaRPr lang="en-US"/>
        </a:p>
      </dgm:t>
    </dgm:pt>
    <dgm:pt modelId="{A9BF920E-A6B9-4AE6-8C25-9DA89663D490}" type="pres">
      <dgm:prSet presAssocID="{D840746D-1B2C-4667-85D7-3DE770C79272}" presName="childNode1" presStyleLbl="bgAcc1" presStyleIdx="0" presStyleCnt="5" custScaleX="109530">
        <dgm:presLayoutVars>
          <dgm:bulletEnabled val="1"/>
        </dgm:presLayoutVars>
      </dgm:prSet>
      <dgm:spPr/>
      <dgm:t>
        <a:bodyPr/>
        <a:lstStyle/>
        <a:p>
          <a:endParaRPr lang="en-US"/>
        </a:p>
      </dgm:t>
    </dgm:pt>
    <dgm:pt modelId="{15ABC9A5-3F0C-4C89-8A4A-A70F721CD2BF}" type="pres">
      <dgm:prSet presAssocID="{D840746D-1B2C-4667-85D7-3DE770C79272}" presName="childNode1tx" presStyleLbl="bgAcc1" presStyleIdx="0" presStyleCnt="5">
        <dgm:presLayoutVars>
          <dgm:bulletEnabled val="1"/>
        </dgm:presLayoutVars>
      </dgm:prSet>
      <dgm:spPr/>
      <dgm:t>
        <a:bodyPr/>
        <a:lstStyle/>
        <a:p>
          <a:endParaRPr lang="en-US"/>
        </a:p>
      </dgm:t>
    </dgm:pt>
    <dgm:pt modelId="{A6F9C3E8-819C-46A3-B9B0-863CF0AACC54}" type="pres">
      <dgm:prSet presAssocID="{D840746D-1B2C-4667-85D7-3DE770C79272}" presName="parentNode1" presStyleLbl="node1" presStyleIdx="0" presStyleCnt="5" custLinFactNeighborX="2856" custLinFactNeighborY="30955">
        <dgm:presLayoutVars>
          <dgm:chMax val="1"/>
          <dgm:bulletEnabled val="1"/>
        </dgm:presLayoutVars>
      </dgm:prSet>
      <dgm:spPr/>
      <dgm:t>
        <a:bodyPr/>
        <a:lstStyle/>
        <a:p>
          <a:endParaRPr lang="en-US"/>
        </a:p>
      </dgm:t>
    </dgm:pt>
    <dgm:pt modelId="{F66ADC13-6CE5-4B09-A01E-CC8BED857598}" type="pres">
      <dgm:prSet presAssocID="{D840746D-1B2C-4667-85D7-3DE770C79272}" presName="connSite1" presStyleCnt="0"/>
      <dgm:spPr/>
      <dgm:t>
        <a:bodyPr/>
        <a:lstStyle/>
        <a:p>
          <a:endParaRPr lang="en-US"/>
        </a:p>
      </dgm:t>
    </dgm:pt>
    <dgm:pt modelId="{4267D25F-F3E2-46F7-8925-2635398E9022}" type="pres">
      <dgm:prSet presAssocID="{16B28B7E-287E-4845-8CB1-65709B4E2835}" presName="Name9" presStyleLbl="sibTrans2D1" presStyleIdx="0" presStyleCnt="4"/>
      <dgm:spPr/>
      <dgm:t>
        <a:bodyPr/>
        <a:lstStyle/>
        <a:p>
          <a:endParaRPr lang="en-US"/>
        </a:p>
      </dgm:t>
    </dgm:pt>
    <dgm:pt modelId="{9061B98C-A52F-4F79-A01B-3C27974EE579}" type="pres">
      <dgm:prSet presAssocID="{1E67CF57-9220-4F88-B70D-2AB2514A92FA}" presName="composite2" presStyleCnt="0"/>
      <dgm:spPr/>
      <dgm:t>
        <a:bodyPr/>
        <a:lstStyle/>
        <a:p>
          <a:endParaRPr lang="en-US"/>
        </a:p>
      </dgm:t>
    </dgm:pt>
    <dgm:pt modelId="{06A15458-77BD-4303-8B06-6301B418DFA7}" type="pres">
      <dgm:prSet presAssocID="{1E67CF57-9220-4F88-B70D-2AB2514A92FA}" presName="dummyNode2" presStyleLbl="node1" presStyleIdx="0" presStyleCnt="5"/>
      <dgm:spPr/>
      <dgm:t>
        <a:bodyPr/>
        <a:lstStyle/>
        <a:p>
          <a:endParaRPr lang="en-US"/>
        </a:p>
      </dgm:t>
    </dgm:pt>
    <dgm:pt modelId="{10C3233E-CB87-496E-B6A2-D856EB5837A9}" type="pres">
      <dgm:prSet presAssocID="{1E67CF57-9220-4F88-B70D-2AB2514A92FA}" presName="childNode2" presStyleLbl="bgAcc1" presStyleIdx="1" presStyleCnt="5" custScaleX="112196">
        <dgm:presLayoutVars>
          <dgm:bulletEnabled val="1"/>
        </dgm:presLayoutVars>
      </dgm:prSet>
      <dgm:spPr/>
      <dgm:t>
        <a:bodyPr/>
        <a:lstStyle/>
        <a:p>
          <a:endParaRPr lang="en-US"/>
        </a:p>
      </dgm:t>
    </dgm:pt>
    <dgm:pt modelId="{8BA49D33-476D-4EA3-B2CB-5C1A8B2AAE59}" type="pres">
      <dgm:prSet presAssocID="{1E67CF57-9220-4F88-B70D-2AB2514A92FA}" presName="childNode2tx" presStyleLbl="bgAcc1" presStyleIdx="1" presStyleCnt="5">
        <dgm:presLayoutVars>
          <dgm:bulletEnabled val="1"/>
        </dgm:presLayoutVars>
      </dgm:prSet>
      <dgm:spPr/>
      <dgm:t>
        <a:bodyPr/>
        <a:lstStyle/>
        <a:p>
          <a:endParaRPr lang="en-US"/>
        </a:p>
      </dgm:t>
    </dgm:pt>
    <dgm:pt modelId="{D183D01F-20E2-4B0B-BF00-D762FD5FD94B}" type="pres">
      <dgm:prSet presAssocID="{1E67CF57-9220-4F88-B70D-2AB2514A92FA}" presName="parentNode2" presStyleLbl="node1" presStyleIdx="1" presStyleCnt="5">
        <dgm:presLayoutVars>
          <dgm:chMax val="0"/>
          <dgm:bulletEnabled val="1"/>
        </dgm:presLayoutVars>
      </dgm:prSet>
      <dgm:spPr/>
      <dgm:t>
        <a:bodyPr/>
        <a:lstStyle/>
        <a:p>
          <a:endParaRPr lang="en-US"/>
        </a:p>
      </dgm:t>
    </dgm:pt>
    <dgm:pt modelId="{0282B37D-3C8D-45C3-975B-F9E77FB17D2C}" type="pres">
      <dgm:prSet presAssocID="{1E67CF57-9220-4F88-B70D-2AB2514A92FA}" presName="connSite2" presStyleCnt="0"/>
      <dgm:spPr/>
      <dgm:t>
        <a:bodyPr/>
        <a:lstStyle/>
        <a:p>
          <a:endParaRPr lang="en-US"/>
        </a:p>
      </dgm:t>
    </dgm:pt>
    <dgm:pt modelId="{DF9C3B0B-9E29-4CD9-BA97-D89F42E451E0}" type="pres">
      <dgm:prSet presAssocID="{26D0E1D6-076A-4358-9A93-DE893C4B89E1}" presName="Name18" presStyleLbl="sibTrans2D1" presStyleIdx="1" presStyleCnt="4"/>
      <dgm:spPr/>
      <dgm:t>
        <a:bodyPr/>
        <a:lstStyle/>
        <a:p>
          <a:endParaRPr lang="en-US"/>
        </a:p>
      </dgm:t>
    </dgm:pt>
    <dgm:pt modelId="{0EF77AEB-37D9-4998-B1B0-2E334ED51567}" type="pres">
      <dgm:prSet presAssocID="{EAFE0E50-DCEB-49DC-9FBB-EFFEC638C8E2}" presName="composite1" presStyleCnt="0"/>
      <dgm:spPr/>
      <dgm:t>
        <a:bodyPr/>
        <a:lstStyle/>
        <a:p>
          <a:endParaRPr lang="en-US"/>
        </a:p>
      </dgm:t>
    </dgm:pt>
    <dgm:pt modelId="{E9E04099-7989-4559-A355-4A69A9BC036C}" type="pres">
      <dgm:prSet presAssocID="{EAFE0E50-DCEB-49DC-9FBB-EFFEC638C8E2}" presName="dummyNode1" presStyleLbl="node1" presStyleIdx="1" presStyleCnt="5"/>
      <dgm:spPr/>
      <dgm:t>
        <a:bodyPr/>
        <a:lstStyle/>
        <a:p>
          <a:endParaRPr lang="en-US"/>
        </a:p>
      </dgm:t>
    </dgm:pt>
    <dgm:pt modelId="{9E8996D9-8CC2-4F45-94B0-574E02BC80BA}" type="pres">
      <dgm:prSet presAssocID="{EAFE0E50-DCEB-49DC-9FBB-EFFEC638C8E2}" presName="childNode1" presStyleLbl="bgAcc1" presStyleIdx="2" presStyleCnt="5" custScaleX="123302" custScaleY="112377">
        <dgm:presLayoutVars>
          <dgm:bulletEnabled val="1"/>
        </dgm:presLayoutVars>
      </dgm:prSet>
      <dgm:spPr/>
      <dgm:t>
        <a:bodyPr/>
        <a:lstStyle/>
        <a:p>
          <a:endParaRPr lang="en-US"/>
        </a:p>
      </dgm:t>
    </dgm:pt>
    <dgm:pt modelId="{4251D3E0-228E-4E47-AABF-27B77B1ACE1D}" type="pres">
      <dgm:prSet presAssocID="{EAFE0E50-DCEB-49DC-9FBB-EFFEC638C8E2}" presName="childNode1tx" presStyleLbl="bgAcc1" presStyleIdx="2" presStyleCnt="5">
        <dgm:presLayoutVars>
          <dgm:bulletEnabled val="1"/>
        </dgm:presLayoutVars>
      </dgm:prSet>
      <dgm:spPr/>
      <dgm:t>
        <a:bodyPr/>
        <a:lstStyle/>
        <a:p>
          <a:endParaRPr lang="en-US"/>
        </a:p>
      </dgm:t>
    </dgm:pt>
    <dgm:pt modelId="{9DBAD6F4-96DB-4F87-A131-64498BFA227C}" type="pres">
      <dgm:prSet presAssocID="{EAFE0E50-DCEB-49DC-9FBB-EFFEC638C8E2}" presName="parentNode1" presStyleLbl="node1" presStyleIdx="2" presStyleCnt="5" custLinFactNeighborX="2131" custLinFactNeighborY="45408">
        <dgm:presLayoutVars>
          <dgm:chMax val="1"/>
          <dgm:bulletEnabled val="1"/>
        </dgm:presLayoutVars>
      </dgm:prSet>
      <dgm:spPr/>
      <dgm:t>
        <a:bodyPr/>
        <a:lstStyle/>
        <a:p>
          <a:endParaRPr lang="en-US"/>
        </a:p>
      </dgm:t>
    </dgm:pt>
    <dgm:pt modelId="{FE4ED138-B39E-4231-8D6A-F5F5ADCE3C0A}" type="pres">
      <dgm:prSet presAssocID="{EAFE0E50-DCEB-49DC-9FBB-EFFEC638C8E2}" presName="connSite1" presStyleCnt="0"/>
      <dgm:spPr/>
      <dgm:t>
        <a:bodyPr/>
        <a:lstStyle/>
        <a:p>
          <a:endParaRPr lang="en-US"/>
        </a:p>
      </dgm:t>
    </dgm:pt>
    <dgm:pt modelId="{23EFA2CF-2D84-4240-8A8D-6D05BC27D862}" type="pres">
      <dgm:prSet presAssocID="{52BEC372-3B6F-4BD6-9507-D8ACF7C58061}" presName="Name9" presStyleLbl="sibTrans2D1" presStyleIdx="2" presStyleCnt="4"/>
      <dgm:spPr/>
      <dgm:t>
        <a:bodyPr/>
        <a:lstStyle/>
        <a:p>
          <a:endParaRPr lang="en-US"/>
        </a:p>
      </dgm:t>
    </dgm:pt>
    <dgm:pt modelId="{5E0C9E9F-EA6B-45C3-BABA-2D3F485D99E1}" type="pres">
      <dgm:prSet presAssocID="{AA798EB5-E6C4-41FB-A779-52B414A2AD4B}" presName="composite2" presStyleCnt="0"/>
      <dgm:spPr/>
      <dgm:t>
        <a:bodyPr/>
        <a:lstStyle/>
        <a:p>
          <a:endParaRPr lang="en-US"/>
        </a:p>
      </dgm:t>
    </dgm:pt>
    <dgm:pt modelId="{FD45415A-5715-41AE-941F-58B0F5660274}" type="pres">
      <dgm:prSet presAssocID="{AA798EB5-E6C4-41FB-A779-52B414A2AD4B}" presName="dummyNode2" presStyleLbl="node1" presStyleIdx="2" presStyleCnt="5"/>
      <dgm:spPr/>
      <dgm:t>
        <a:bodyPr/>
        <a:lstStyle/>
        <a:p>
          <a:endParaRPr lang="en-US"/>
        </a:p>
      </dgm:t>
    </dgm:pt>
    <dgm:pt modelId="{6951B3A5-65F4-400C-9AD2-998F61BFC5A1}" type="pres">
      <dgm:prSet presAssocID="{AA798EB5-E6C4-41FB-A779-52B414A2AD4B}" presName="childNode2" presStyleLbl="bgAcc1" presStyleIdx="3" presStyleCnt="5" custScaleX="112234">
        <dgm:presLayoutVars>
          <dgm:bulletEnabled val="1"/>
        </dgm:presLayoutVars>
      </dgm:prSet>
      <dgm:spPr/>
      <dgm:t>
        <a:bodyPr/>
        <a:lstStyle/>
        <a:p>
          <a:endParaRPr lang="en-US"/>
        </a:p>
      </dgm:t>
    </dgm:pt>
    <dgm:pt modelId="{A5B8BFD0-50FA-4B65-840F-1833A900D3C0}" type="pres">
      <dgm:prSet presAssocID="{AA798EB5-E6C4-41FB-A779-52B414A2AD4B}" presName="childNode2tx" presStyleLbl="bgAcc1" presStyleIdx="3" presStyleCnt="5">
        <dgm:presLayoutVars>
          <dgm:bulletEnabled val="1"/>
        </dgm:presLayoutVars>
      </dgm:prSet>
      <dgm:spPr/>
      <dgm:t>
        <a:bodyPr/>
        <a:lstStyle/>
        <a:p>
          <a:endParaRPr lang="en-US"/>
        </a:p>
      </dgm:t>
    </dgm:pt>
    <dgm:pt modelId="{C5AAB319-9687-44F3-9FCD-A2B9CBBECC31}" type="pres">
      <dgm:prSet presAssocID="{AA798EB5-E6C4-41FB-A779-52B414A2AD4B}" presName="parentNode2" presStyleLbl="node1" presStyleIdx="3" presStyleCnt="5">
        <dgm:presLayoutVars>
          <dgm:chMax val="0"/>
          <dgm:bulletEnabled val="1"/>
        </dgm:presLayoutVars>
      </dgm:prSet>
      <dgm:spPr/>
      <dgm:t>
        <a:bodyPr/>
        <a:lstStyle/>
        <a:p>
          <a:endParaRPr lang="en-US"/>
        </a:p>
      </dgm:t>
    </dgm:pt>
    <dgm:pt modelId="{7C62EDEA-8AB9-44D0-972A-432162A0A44C}" type="pres">
      <dgm:prSet presAssocID="{AA798EB5-E6C4-41FB-A779-52B414A2AD4B}" presName="connSite2" presStyleCnt="0"/>
      <dgm:spPr/>
      <dgm:t>
        <a:bodyPr/>
        <a:lstStyle/>
        <a:p>
          <a:endParaRPr lang="en-US"/>
        </a:p>
      </dgm:t>
    </dgm:pt>
    <dgm:pt modelId="{61485208-90CC-4834-B848-8610489B3BC3}" type="pres">
      <dgm:prSet presAssocID="{1421070A-A24D-45D6-9495-2F8BE5AFC8AA}" presName="Name18" presStyleLbl="sibTrans2D1" presStyleIdx="3" presStyleCnt="4"/>
      <dgm:spPr/>
      <dgm:t>
        <a:bodyPr/>
        <a:lstStyle/>
        <a:p>
          <a:endParaRPr lang="en-US"/>
        </a:p>
      </dgm:t>
    </dgm:pt>
    <dgm:pt modelId="{1DE51C32-EE37-4C00-ABCD-DDFB82D355EE}" type="pres">
      <dgm:prSet presAssocID="{6550FCCF-ABC2-4D04-9DD5-AB36C9116F8C}" presName="composite1" presStyleCnt="0"/>
      <dgm:spPr/>
      <dgm:t>
        <a:bodyPr/>
        <a:lstStyle/>
        <a:p>
          <a:endParaRPr lang="en-US"/>
        </a:p>
      </dgm:t>
    </dgm:pt>
    <dgm:pt modelId="{B484C818-35A4-4486-A6AA-FCF538B271AB}" type="pres">
      <dgm:prSet presAssocID="{6550FCCF-ABC2-4D04-9DD5-AB36C9116F8C}" presName="dummyNode1" presStyleLbl="node1" presStyleIdx="3" presStyleCnt="5"/>
      <dgm:spPr/>
      <dgm:t>
        <a:bodyPr/>
        <a:lstStyle/>
        <a:p>
          <a:endParaRPr lang="en-US"/>
        </a:p>
      </dgm:t>
    </dgm:pt>
    <dgm:pt modelId="{8FBE2ABC-94DC-4C25-9258-B11E6DE8268B}" type="pres">
      <dgm:prSet presAssocID="{6550FCCF-ABC2-4D04-9DD5-AB36C9116F8C}" presName="childNode1" presStyleLbl="bgAcc1" presStyleIdx="4" presStyleCnt="5">
        <dgm:presLayoutVars>
          <dgm:bulletEnabled val="1"/>
        </dgm:presLayoutVars>
      </dgm:prSet>
      <dgm:spPr/>
      <dgm:t>
        <a:bodyPr/>
        <a:lstStyle/>
        <a:p>
          <a:endParaRPr lang="en-US"/>
        </a:p>
      </dgm:t>
    </dgm:pt>
    <dgm:pt modelId="{1692B985-D3CF-46B6-A9B3-667BD6F9716F}" type="pres">
      <dgm:prSet presAssocID="{6550FCCF-ABC2-4D04-9DD5-AB36C9116F8C}" presName="childNode1tx" presStyleLbl="bgAcc1" presStyleIdx="4" presStyleCnt="5">
        <dgm:presLayoutVars>
          <dgm:bulletEnabled val="1"/>
        </dgm:presLayoutVars>
      </dgm:prSet>
      <dgm:spPr/>
      <dgm:t>
        <a:bodyPr/>
        <a:lstStyle/>
        <a:p>
          <a:endParaRPr lang="en-US"/>
        </a:p>
      </dgm:t>
    </dgm:pt>
    <dgm:pt modelId="{5EAB1F1B-FBF0-4E50-9E18-7BA5FC988249}" type="pres">
      <dgm:prSet presAssocID="{6550FCCF-ABC2-4D04-9DD5-AB36C9116F8C}" presName="parentNode1" presStyleLbl="node1" presStyleIdx="4" presStyleCnt="5">
        <dgm:presLayoutVars>
          <dgm:chMax val="1"/>
          <dgm:bulletEnabled val="1"/>
        </dgm:presLayoutVars>
      </dgm:prSet>
      <dgm:spPr/>
      <dgm:t>
        <a:bodyPr/>
        <a:lstStyle/>
        <a:p>
          <a:endParaRPr lang="en-US"/>
        </a:p>
      </dgm:t>
    </dgm:pt>
    <dgm:pt modelId="{EEA27455-CA61-4A1D-9AEF-B4F86EAB0BE5}" type="pres">
      <dgm:prSet presAssocID="{6550FCCF-ABC2-4D04-9DD5-AB36C9116F8C}" presName="connSite1" presStyleCnt="0"/>
      <dgm:spPr/>
      <dgm:t>
        <a:bodyPr/>
        <a:lstStyle/>
        <a:p>
          <a:endParaRPr lang="en-US"/>
        </a:p>
      </dgm:t>
    </dgm:pt>
  </dgm:ptLst>
  <dgm:cxnLst>
    <dgm:cxn modelId="{805AD217-3D32-40ED-AAAD-BF6CD1ED15B4}" type="presOf" srcId="{C05D4872-C1A4-4689-9864-5FF36F0710B6}" destId="{6951B3A5-65F4-400C-9AD2-998F61BFC5A1}" srcOrd="0" destOrd="0" presId="urn:microsoft.com/office/officeart/2005/8/layout/hProcess4"/>
    <dgm:cxn modelId="{32BE9F4F-0F29-405A-9F87-C5E78A67893F}" srcId="{AA798EB5-E6C4-41FB-A779-52B414A2AD4B}" destId="{C05D4872-C1A4-4689-9864-5FF36F0710B6}" srcOrd="0" destOrd="0" parTransId="{8B8EB88A-4BD1-41C6-9C8B-964FBEF316D0}" sibTransId="{40B5CEEC-4071-4DF9-9933-50FFCF119FAB}"/>
    <dgm:cxn modelId="{B2E7C01E-C8F0-44ED-8897-B12F5035FC42}" srcId="{517BA225-EE3C-4364-B967-496CD793BF20}" destId="{1E67CF57-9220-4F88-B70D-2AB2514A92FA}" srcOrd="1" destOrd="0" parTransId="{AF308E14-00F7-4EB1-8531-43D712EF9A52}" sibTransId="{26D0E1D6-076A-4358-9A93-DE893C4B89E1}"/>
    <dgm:cxn modelId="{8BB8D569-A594-4FED-AB6E-4E5C211BE189}" srcId="{D840746D-1B2C-4667-85D7-3DE770C79272}" destId="{3009EEA8-F658-4CBA-800B-BDAF15902DDB}" srcOrd="0" destOrd="0" parTransId="{6E0165B6-3F6D-47A5-BDBA-D9F4B0F77287}" sibTransId="{70F161D9-6769-4DD0-B7C3-777A250DE2DE}"/>
    <dgm:cxn modelId="{6059248C-F0BD-447E-AC6A-9F7E3940B05D}" type="presOf" srcId="{EAFE0E50-DCEB-49DC-9FBB-EFFEC638C8E2}" destId="{9DBAD6F4-96DB-4F87-A131-64498BFA227C}" srcOrd="0" destOrd="0" presId="urn:microsoft.com/office/officeart/2005/8/layout/hProcess4"/>
    <dgm:cxn modelId="{EF1E80DE-5388-47A8-BB10-9434A64C5B5C}" srcId="{6550FCCF-ABC2-4D04-9DD5-AB36C9116F8C}" destId="{392CDBAF-7D74-4A96-B4F2-8B089D501314}" srcOrd="0" destOrd="0" parTransId="{B37541C7-BC1D-41E8-A7FC-58F73B98AAFB}" sibTransId="{A9A21D96-8ADE-4EA3-B0C6-E784170D6287}"/>
    <dgm:cxn modelId="{8C9D3324-BF85-44F0-B773-F772BD0E08CB}" type="presOf" srcId="{16B28B7E-287E-4845-8CB1-65709B4E2835}" destId="{4267D25F-F3E2-46F7-8925-2635398E9022}" srcOrd="0" destOrd="0" presId="urn:microsoft.com/office/officeart/2005/8/layout/hProcess4"/>
    <dgm:cxn modelId="{4D575BAD-C9B2-40B7-B4F0-910DB4239A36}" type="presOf" srcId="{517BA225-EE3C-4364-B967-496CD793BF20}" destId="{143B9977-89A5-495B-95A9-908EB0C57E4E}" srcOrd="0" destOrd="0" presId="urn:microsoft.com/office/officeart/2005/8/layout/hProcess4"/>
    <dgm:cxn modelId="{D6972C44-DAAD-4BB1-BB0F-8C230E95A1BC}" type="presOf" srcId="{52BEC372-3B6F-4BD6-9507-D8ACF7C58061}" destId="{23EFA2CF-2D84-4240-8A8D-6D05BC27D862}" srcOrd="0" destOrd="0" presId="urn:microsoft.com/office/officeart/2005/8/layout/hProcess4"/>
    <dgm:cxn modelId="{74BDDA82-34DF-4625-8C70-6E243E73E586}" type="presOf" srcId="{3009EEA8-F658-4CBA-800B-BDAF15902DDB}" destId="{15ABC9A5-3F0C-4C89-8A4A-A70F721CD2BF}" srcOrd="1" destOrd="0" presId="urn:microsoft.com/office/officeart/2005/8/layout/hProcess4"/>
    <dgm:cxn modelId="{364D1033-1B0B-452A-A07E-ADA1F97A59C4}" type="presOf" srcId="{67E6BECC-6DF7-401A-B914-ADDB4B7EBBDD}" destId="{8BA49D33-476D-4EA3-B2CB-5C1A8B2AAE59}" srcOrd="1" destOrd="0" presId="urn:microsoft.com/office/officeart/2005/8/layout/hProcess4"/>
    <dgm:cxn modelId="{A131CA7B-153E-4168-AD92-953988AC19C9}" srcId="{517BA225-EE3C-4364-B967-496CD793BF20}" destId="{6550FCCF-ABC2-4D04-9DD5-AB36C9116F8C}" srcOrd="4" destOrd="0" parTransId="{4B30AB4B-2855-4FB3-BD9C-64629864730C}" sibTransId="{D47BDD3F-3715-4E9A-BD8A-9944055B54D2}"/>
    <dgm:cxn modelId="{DDC31C5A-E990-4AA0-BA3F-64083ED4954B}" type="presOf" srcId="{26D0E1D6-076A-4358-9A93-DE893C4B89E1}" destId="{DF9C3B0B-9E29-4CD9-BA97-D89F42E451E0}" srcOrd="0" destOrd="0" presId="urn:microsoft.com/office/officeart/2005/8/layout/hProcess4"/>
    <dgm:cxn modelId="{7B1462BD-2007-4408-9E34-D89E6125768D}" type="presOf" srcId="{392CDBAF-7D74-4A96-B4F2-8B089D501314}" destId="{1692B985-D3CF-46B6-A9B3-667BD6F9716F}" srcOrd="1" destOrd="0" presId="urn:microsoft.com/office/officeart/2005/8/layout/hProcess4"/>
    <dgm:cxn modelId="{88A04552-631F-4A23-B7FB-C099B71AEE3C}" type="presOf" srcId="{6550FCCF-ABC2-4D04-9DD5-AB36C9116F8C}" destId="{5EAB1F1B-FBF0-4E50-9E18-7BA5FC988249}" srcOrd="0" destOrd="0" presId="urn:microsoft.com/office/officeart/2005/8/layout/hProcess4"/>
    <dgm:cxn modelId="{1CFCCEB9-9CD6-46B9-A3BE-63548600BDDC}" type="presOf" srcId="{77FACD93-59BA-45D4-9C78-706CE7553570}" destId="{4251D3E0-228E-4E47-AABF-27B77B1ACE1D}" srcOrd="1" destOrd="0" presId="urn:microsoft.com/office/officeart/2005/8/layout/hProcess4"/>
    <dgm:cxn modelId="{331372AE-9BEE-4466-BA12-401310A0FCA5}" srcId="{EAFE0E50-DCEB-49DC-9FBB-EFFEC638C8E2}" destId="{77FACD93-59BA-45D4-9C78-706CE7553570}" srcOrd="0" destOrd="0" parTransId="{40B82EF2-B507-4946-84CE-0EB8161D3E48}" sibTransId="{173E80A6-6691-4844-B96D-E7D90CB9A895}"/>
    <dgm:cxn modelId="{7647EB8E-AD69-4839-9979-9FA3D151B983}" srcId="{517BA225-EE3C-4364-B967-496CD793BF20}" destId="{EAFE0E50-DCEB-49DC-9FBB-EFFEC638C8E2}" srcOrd="2" destOrd="0" parTransId="{2A2A087E-9E7C-4E10-996F-6EDB0E783A25}" sibTransId="{52BEC372-3B6F-4BD6-9507-D8ACF7C58061}"/>
    <dgm:cxn modelId="{E2AA8BA2-E59F-4CD3-97CA-42DC50BC8AB3}" srcId="{517BA225-EE3C-4364-B967-496CD793BF20}" destId="{D840746D-1B2C-4667-85D7-3DE770C79272}" srcOrd="0" destOrd="0" parTransId="{25AF1A7B-23E0-4CFB-9052-50B6D8C7661D}" sibTransId="{16B28B7E-287E-4845-8CB1-65709B4E2835}"/>
    <dgm:cxn modelId="{D7965E99-A954-45AB-A9A6-959B7B98DE4A}" type="presOf" srcId="{67E6BECC-6DF7-401A-B914-ADDB4B7EBBDD}" destId="{10C3233E-CB87-496E-B6A2-D856EB5837A9}" srcOrd="0" destOrd="0" presId="urn:microsoft.com/office/officeart/2005/8/layout/hProcess4"/>
    <dgm:cxn modelId="{92CE815B-83DA-461B-9752-7F3E7888805D}" type="presOf" srcId="{C05D4872-C1A4-4689-9864-5FF36F0710B6}" destId="{A5B8BFD0-50FA-4B65-840F-1833A900D3C0}" srcOrd="1" destOrd="0" presId="urn:microsoft.com/office/officeart/2005/8/layout/hProcess4"/>
    <dgm:cxn modelId="{1D6C7DEB-F6EA-43D3-9BAA-9A876D7E9771}" type="presOf" srcId="{1421070A-A24D-45D6-9495-2F8BE5AFC8AA}" destId="{61485208-90CC-4834-B848-8610489B3BC3}" srcOrd="0" destOrd="0" presId="urn:microsoft.com/office/officeart/2005/8/layout/hProcess4"/>
    <dgm:cxn modelId="{CBE5A6BC-5228-4511-8357-C45029D199B6}" type="presOf" srcId="{D840746D-1B2C-4667-85D7-3DE770C79272}" destId="{A6F9C3E8-819C-46A3-B9B0-863CF0AACC54}" srcOrd="0" destOrd="0" presId="urn:microsoft.com/office/officeart/2005/8/layout/hProcess4"/>
    <dgm:cxn modelId="{57EF5097-E6B3-4448-A639-07DAE2262AEF}" type="presOf" srcId="{77FACD93-59BA-45D4-9C78-706CE7553570}" destId="{9E8996D9-8CC2-4F45-94B0-574E02BC80BA}" srcOrd="0" destOrd="0" presId="urn:microsoft.com/office/officeart/2005/8/layout/hProcess4"/>
    <dgm:cxn modelId="{BD921D53-98B8-4DFA-98B8-FC13D5AC041D}" type="presOf" srcId="{AA798EB5-E6C4-41FB-A779-52B414A2AD4B}" destId="{C5AAB319-9687-44F3-9FCD-A2B9CBBECC31}" srcOrd="0" destOrd="0" presId="urn:microsoft.com/office/officeart/2005/8/layout/hProcess4"/>
    <dgm:cxn modelId="{2646D3FD-94EB-4D8A-9550-85CD4E7501FF}" type="presOf" srcId="{3009EEA8-F658-4CBA-800B-BDAF15902DDB}" destId="{A9BF920E-A6B9-4AE6-8C25-9DA89663D490}" srcOrd="0" destOrd="0" presId="urn:microsoft.com/office/officeart/2005/8/layout/hProcess4"/>
    <dgm:cxn modelId="{3DE414E8-A70A-4EC3-9159-8A8E49488053}" srcId="{517BA225-EE3C-4364-B967-496CD793BF20}" destId="{AA798EB5-E6C4-41FB-A779-52B414A2AD4B}" srcOrd="3" destOrd="0" parTransId="{D777D453-8BD7-4F3E-8C9B-DFA3850D75D4}" sibTransId="{1421070A-A24D-45D6-9495-2F8BE5AFC8AA}"/>
    <dgm:cxn modelId="{995EF152-48B9-4559-AB02-C350C4667C59}" type="presOf" srcId="{392CDBAF-7D74-4A96-B4F2-8B089D501314}" destId="{8FBE2ABC-94DC-4C25-9258-B11E6DE8268B}" srcOrd="0" destOrd="0" presId="urn:microsoft.com/office/officeart/2005/8/layout/hProcess4"/>
    <dgm:cxn modelId="{66F69428-A3D5-457E-B6B4-E6D8BE334C93}" srcId="{1E67CF57-9220-4F88-B70D-2AB2514A92FA}" destId="{67E6BECC-6DF7-401A-B914-ADDB4B7EBBDD}" srcOrd="0" destOrd="0" parTransId="{82067B08-B4A0-4B20-A33F-291B4844C8CF}" sibTransId="{DD024F3B-31DA-4D49-9373-51DF026EAC74}"/>
    <dgm:cxn modelId="{2E3F059D-3CE1-418F-8F67-B8EA4EC2D5D5}" type="presOf" srcId="{1E67CF57-9220-4F88-B70D-2AB2514A92FA}" destId="{D183D01F-20E2-4B0B-BF00-D762FD5FD94B}" srcOrd="0" destOrd="0" presId="urn:microsoft.com/office/officeart/2005/8/layout/hProcess4"/>
    <dgm:cxn modelId="{01A7E00A-1D6D-487F-BEFB-A8CF87E2B7F2}" type="presParOf" srcId="{143B9977-89A5-495B-95A9-908EB0C57E4E}" destId="{08E4399F-AF92-4D8F-B6C2-DC93CAB8AC02}" srcOrd="0" destOrd="0" presId="urn:microsoft.com/office/officeart/2005/8/layout/hProcess4"/>
    <dgm:cxn modelId="{385594A6-BACE-40E7-8B6D-B7E64407E893}" type="presParOf" srcId="{143B9977-89A5-495B-95A9-908EB0C57E4E}" destId="{F3C64190-9520-464A-96EE-DB09FE583264}" srcOrd="1" destOrd="0" presId="urn:microsoft.com/office/officeart/2005/8/layout/hProcess4"/>
    <dgm:cxn modelId="{DE58F551-DA53-4FA9-98B4-7CCA824E4F65}" type="presParOf" srcId="{143B9977-89A5-495B-95A9-908EB0C57E4E}" destId="{65F9B1BF-EC16-45C0-8582-5C4FCC436AE3}" srcOrd="2" destOrd="0" presId="urn:microsoft.com/office/officeart/2005/8/layout/hProcess4"/>
    <dgm:cxn modelId="{48DEE4E6-FB86-42DF-AF32-085A1F95FB07}" type="presParOf" srcId="{65F9B1BF-EC16-45C0-8582-5C4FCC436AE3}" destId="{990B4448-D25D-430F-9DAB-81CAEF655113}" srcOrd="0" destOrd="0" presId="urn:microsoft.com/office/officeart/2005/8/layout/hProcess4"/>
    <dgm:cxn modelId="{FF528840-B9BB-4678-89BD-34103E91E061}" type="presParOf" srcId="{990B4448-D25D-430F-9DAB-81CAEF655113}" destId="{718A5917-7B13-4067-8818-7637BDE497A9}" srcOrd="0" destOrd="0" presId="urn:microsoft.com/office/officeart/2005/8/layout/hProcess4"/>
    <dgm:cxn modelId="{54F1414E-CB71-4BF8-8DEA-25BFC1FA1DCE}" type="presParOf" srcId="{990B4448-D25D-430F-9DAB-81CAEF655113}" destId="{A9BF920E-A6B9-4AE6-8C25-9DA89663D490}" srcOrd="1" destOrd="0" presId="urn:microsoft.com/office/officeart/2005/8/layout/hProcess4"/>
    <dgm:cxn modelId="{44D32C38-4C48-4871-B744-5322CB49D35E}" type="presParOf" srcId="{990B4448-D25D-430F-9DAB-81CAEF655113}" destId="{15ABC9A5-3F0C-4C89-8A4A-A70F721CD2BF}" srcOrd="2" destOrd="0" presId="urn:microsoft.com/office/officeart/2005/8/layout/hProcess4"/>
    <dgm:cxn modelId="{535ADC8D-3EF2-4858-8EF7-493EB787D310}" type="presParOf" srcId="{990B4448-D25D-430F-9DAB-81CAEF655113}" destId="{A6F9C3E8-819C-46A3-B9B0-863CF0AACC54}" srcOrd="3" destOrd="0" presId="urn:microsoft.com/office/officeart/2005/8/layout/hProcess4"/>
    <dgm:cxn modelId="{2AD94A51-C7BA-4EE7-83D7-7992E4F24FEE}" type="presParOf" srcId="{990B4448-D25D-430F-9DAB-81CAEF655113}" destId="{F66ADC13-6CE5-4B09-A01E-CC8BED857598}" srcOrd="4" destOrd="0" presId="urn:microsoft.com/office/officeart/2005/8/layout/hProcess4"/>
    <dgm:cxn modelId="{D94F044A-DC19-4E2E-B321-63E725BB7018}" type="presParOf" srcId="{65F9B1BF-EC16-45C0-8582-5C4FCC436AE3}" destId="{4267D25F-F3E2-46F7-8925-2635398E9022}" srcOrd="1" destOrd="0" presId="urn:microsoft.com/office/officeart/2005/8/layout/hProcess4"/>
    <dgm:cxn modelId="{5A400C6D-2E19-4105-A8F6-A3577D1A6ED8}" type="presParOf" srcId="{65F9B1BF-EC16-45C0-8582-5C4FCC436AE3}" destId="{9061B98C-A52F-4F79-A01B-3C27974EE579}" srcOrd="2" destOrd="0" presId="urn:microsoft.com/office/officeart/2005/8/layout/hProcess4"/>
    <dgm:cxn modelId="{CAD47ACB-6338-42DD-9DAE-E5947E763940}" type="presParOf" srcId="{9061B98C-A52F-4F79-A01B-3C27974EE579}" destId="{06A15458-77BD-4303-8B06-6301B418DFA7}" srcOrd="0" destOrd="0" presId="urn:microsoft.com/office/officeart/2005/8/layout/hProcess4"/>
    <dgm:cxn modelId="{C8F33631-E9CF-4F10-8C2E-28306DEA9C08}" type="presParOf" srcId="{9061B98C-A52F-4F79-A01B-3C27974EE579}" destId="{10C3233E-CB87-496E-B6A2-D856EB5837A9}" srcOrd="1" destOrd="0" presId="urn:microsoft.com/office/officeart/2005/8/layout/hProcess4"/>
    <dgm:cxn modelId="{83E44400-9B4F-4008-B0FD-E1224BCB71CF}" type="presParOf" srcId="{9061B98C-A52F-4F79-A01B-3C27974EE579}" destId="{8BA49D33-476D-4EA3-B2CB-5C1A8B2AAE59}" srcOrd="2" destOrd="0" presId="urn:microsoft.com/office/officeart/2005/8/layout/hProcess4"/>
    <dgm:cxn modelId="{C275647E-C37F-4D03-81DB-AA4727FC3D08}" type="presParOf" srcId="{9061B98C-A52F-4F79-A01B-3C27974EE579}" destId="{D183D01F-20E2-4B0B-BF00-D762FD5FD94B}" srcOrd="3" destOrd="0" presId="urn:microsoft.com/office/officeart/2005/8/layout/hProcess4"/>
    <dgm:cxn modelId="{84B8E337-84ED-4112-849D-7CDAEC50EF3A}" type="presParOf" srcId="{9061B98C-A52F-4F79-A01B-3C27974EE579}" destId="{0282B37D-3C8D-45C3-975B-F9E77FB17D2C}" srcOrd="4" destOrd="0" presId="urn:microsoft.com/office/officeart/2005/8/layout/hProcess4"/>
    <dgm:cxn modelId="{423AF9A0-7646-47EA-832E-BE7C04480D26}" type="presParOf" srcId="{65F9B1BF-EC16-45C0-8582-5C4FCC436AE3}" destId="{DF9C3B0B-9E29-4CD9-BA97-D89F42E451E0}" srcOrd="3" destOrd="0" presId="urn:microsoft.com/office/officeart/2005/8/layout/hProcess4"/>
    <dgm:cxn modelId="{BD34F009-58F2-4565-9A87-76A8D1BEEB91}" type="presParOf" srcId="{65F9B1BF-EC16-45C0-8582-5C4FCC436AE3}" destId="{0EF77AEB-37D9-4998-B1B0-2E334ED51567}" srcOrd="4" destOrd="0" presId="urn:microsoft.com/office/officeart/2005/8/layout/hProcess4"/>
    <dgm:cxn modelId="{FBE13C43-9336-486E-B6E5-CD87744DE4D8}" type="presParOf" srcId="{0EF77AEB-37D9-4998-B1B0-2E334ED51567}" destId="{E9E04099-7989-4559-A355-4A69A9BC036C}" srcOrd="0" destOrd="0" presId="urn:microsoft.com/office/officeart/2005/8/layout/hProcess4"/>
    <dgm:cxn modelId="{D437E987-7481-461F-8DBB-5A9C3C275025}" type="presParOf" srcId="{0EF77AEB-37D9-4998-B1B0-2E334ED51567}" destId="{9E8996D9-8CC2-4F45-94B0-574E02BC80BA}" srcOrd="1" destOrd="0" presId="urn:microsoft.com/office/officeart/2005/8/layout/hProcess4"/>
    <dgm:cxn modelId="{8D659D17-DDDF-46B9-8F67-BD581CF19002}" type="presParOf" srcId="{0EF77AEB-37D9-4998-B1B0-2E334ED51567}" destId="{4251D3E0-228E-4E47-AABF-27B77B1ACE1D}" srcOrd="2" destOrd="0" presId="urn:microsoft.com/office/officeart/2005/8/layout/hProcess4"/>
    <dgm:cxn modelId="{9C48CFA4-48F0-42B2-B22E-9A3347270F7C}" type="presParOf" srcId="{0EF77AEB-37D9-4998-B1B0-2E334ED51567}" destId="{9DBAD6F4-96DB-4F87-A131-64498BFA227C}" srcOrd="3" destOrd="0" presId="urn:microsoft.com/office/officeart/2005/8/layout/hProcess4"/>
    <dgm:cxn modelId="{C1E30299-60C2-40D5-B6C7-C7117EF85EBB}" type="presParOf" srcId="{0EF77AEB-37D9-4998-B1B0-2E334ED51567}" destId="{FE4ED138-B39E-4231-8D6A-F5F5ADCE3C0A}" srcOrd="4" destOrd="0" presId="urn:microsoft.com/office/officeart/2005/8/layout/hProcess4"/>
    <dgm:cxn modelId="{72B10A19-FA0F-4C06-AE98-379EA1F28FF2}" type="presParOf" srcId="{65F9B1BF-EC16-45C0-8582-5C4FCC436AE3}" destId="{23EFA2CF-2D84-4240-8A8D-6D05BC27D862}" srcOrd="5" destOrd="0" presId="urn:microsoft.com/office/officeart/2005/8/layout/hProcess4"/>
    <dgm:cxn modelId="{3D9840E4-7874-4055-837A-ED3BC99B5899}" type="presParOf" srcId="{65F9B1BF-EC16-45C0-8582-5C4FCC436AE3}" destId="{5E0C9E9F-EA6B-45C3-BABA-2D3F485D99E1}" srcOrd="6" destOrd="0" presId="urn:microsoft.com/office/officeart/2005/8/layout/hProcess4"/>
    <dgm:cxn modelId="{F9C67F13-3418-4661-95A5-E3DA5975D252}" type="presParOf" srcId="{5E0C9E9F-EA6B-45C3-BABA-2D3F485D99E1}" destId="{FD45415A-5715-41AE-941F-58B0F5660274}" srcOrd="0" destOrd="0" presId="urn:microsoft.com/office/officeart/2005/8/layout/hProcess4"/>
    <dgm:cxn modelId="{2C68C6CE-C4BF-4874-90D1-0CF8AA9D693D}" type="presParOf" srcId="{5E0C9E9F-EA6B-45C3-BABA-2D3F485D99E1}" destId="{6951B3A5-65F4-400C-9AD2-998F61BFC5A1}" srcOrd="1" destOrd="0" presId="urn:microsoft.com/office/officeart/2005/8/layout/hProcess4"/>
    <dgm:cxn modelId="{DD876AB3-E3CB-4F8C-B609-32F8BC384E50}" type="presParOf" srcId="{5E0C9E9F-EA6B-45C3-BABA-2D3F485D99E1}" destId="{A5B8BFD0-50FA-4B65-840F-1833A900D3C0}" srcOrd="2" destOrd="0" presId="urn:microsoft.com/office/officeart/2005/8/layout/hProcess4"/>
    <dgm:cxn modelId="{D24889F8-17C3-489B-BF56-013FF9AB11F1}" type="presParOf" srcId="{5E0C9E9F-EA6B-45C3-BABA-2D3F485D99E1}" destId="{C5AAB319-9687-44F3-9FCD-A2B9CBBECC31}" srcOrd="3" destOrd="0" presId="urn:microsoft.com/office/officeart/2005/8/layout/hProcess4"/>
    <dgm:cxn modelId="{920505C5-E929-4C1F-91FF-37E5750DC9BB}" type="presParOf" srcId="{5E0C9E9F-EA6B-45C3-BABA-2D3F485D99E1}" destId="{7C62EDEA-8AB9-44D0-972A-432162A0A44C}" srcOrd="4" destOrd="0" presId="urn:microsoft.com/office/officeart/2005/8/layout/hProcess4"/>
    <dgm:cxn modelId="{68ABF0F4-7ED9-4199-9183-6636E7087CE9}" type="presParOf" srcId="{65F9B1BF-EC16-45C0-8582-5C4FCC436AE3}" destId="{61485208-90CC-4834-B848-8610489B3BC3}" srcOrd="7" destOrd="0" presId="urn:microsoft.com/office/officeart/2005/8/layout/hProcess4"/>
    <dgm:cxn modelId="{F770386A-9D8F-464B-ACC1-F35721B83948}" type="presParOf" srcId="{65F9B1BF-EC16-45C0-8582-5C4FCC436AE3}" destId="{1DE51C32-EE37-4C00-ABCD-DDFB82D355EE}" srcOrd="8" destOrd="0" presId="urn:microsoft.com/office/officeart/2005/8/layout/hProcess4"/>
    <dgm:cxn modelId="{4DD8FD46-6C1F-4AF0-B4C6-D32B7FC8E4E1}" type="presParOf" srcId="{1DE51C32-EE37-4C00-ABCD-DDFB82D355EE}" destId="{B484C818-35A4-4486-A6AA-FCF538B271AB}" srcOrd="0" destOrd="0" presId="urn:microsoft.com/office/officeart/2005/8/layout/hProcess4"/>
    <dgm:cxn modelId="{132B4F0D-9CDA-4AB3-B601-6C7A5C96FC8A}" type="presParOf" srcId="{1DE51C32-EE37-4C00-ABCD-DDFB82D355EE}" destId="{8FBE2ABC-94DC-4C25-9258-B11E6DE8268B}" srcOrd="1" destOrd="0" presId="urn:microsoft.com/office/officeart/2005/8/layout/hProcess4"/>
    <dgm:cxn modelId="{9278CCE8-5D89-4ED9-9154-A8731A5D6EE1}" type="presParOf" srcId="{1DE51C32-EE37-4C00-ABCD-DDFB82D355EE}" destId="{1692B985-D3CF-46B6-A9B3-667BD6F9716F}" srcOrd="2" destOrd="0" presId="urn:microsoft.com/office/officeart/2005/8/layout/hProcess4"/>
    <dgm:cxn modelId="{FFB16998-89D4-4B15-BE16-EDA08ECD45EE}" type="presParOf" srcId="{1DE51C32-EE37-4C00-ABCD-DDFB82D355EE}" destId="{5EAB1F1B-FBF0-4E50-9E18-7BA5FC988249}" srcOrd="3" destOrd="0" presId="urn:microsoft.com/office/officeart/2005/8/layout/hProcess4"/>
    <dgm:cxn modelId="{ED94A484-1D63-4BB2-B47D-FA8337DB6847}" type="presParOf" srcId="{1DE51C32-EE37-4C00-ABCD-DDFB82D355EE}" destId="{EEA27455-CA61-4A1D-9AEF-B4F86EAB0BE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2689A9-1EDA-4AA8-921A-7D40F40EA64A}" type="doc">
      <dgm:prSet loTypeId="urn:microsoft.com/office/officeart/2005/8/layout/gear1" loCatId="process" qsTypeId="urn:microsoft.com/office/officeart/2005/8/quickstyle/3d2" qsCatId="3D" csTypeId="urn:microsoft.com/office/officeart/2005/8/colors/accent1_2" csCatId="accent1" phldr="1"/>
      <dgm:spPr/>
    </dgm:pt>
    <dgm:pt modelId="{DBE17741-BE40-4D7E-9E03-7933E247D89E}">
      <dgm:prSet phldrT="[Text]" custT="1"/>
      <dgm:spPr/>
      <dgm:t>
        <a:bodyPr/>
        <a:lstStyle/>
        <a:p>
          <a:r>
            <a:rPr lang="en-US" sz="1800" dirty="0" smtClean="0"/>
            <a:t>Sustainability</a:t>
          </a:r>
          <a:endParaRPr lang="en-US" sz="1800" dirty="0"/>
        </a:p>
      </dgm:t>
    </dgm:pt>
    <dgm:pt modelId="{90ED1A98-0C5B-48E8-9C7B-67A13C527C6B}" type="parTrans" cxnId="{A9F1EDDA-D72D-45CC-A4BF-B668BB337639}">
      <dgm:prSet/>
      <dgm:spPr/>
      <dgm:t>
        <a:bodyPr/>
        <a:lstStyle/>
        <a:p>
          <a:endParaRPr lang="en-US"/>
        </a:p>
      </dgm:t>
    </dgm:pt>
    <dgm:pt modelId="{39059039-E325-4600-8DB2-7F35C779230C}" type="sibTrans" cxnId="{A9F1EDDA-D72D-45CC-A4BF-B668BB337639}">
      <dgm:prSet/>
      <dgm:spPr/>
      <dgm:t>
        <a:bodyPr/>
        <a:lstStyle/>
        <a:p>
          <a:endParaRPr lang="en-US"/>
        </a:p>
      </dgm:t>
    </dgm:pt>
    <dgm:pt modelId="{CC50175F-3274-4383-A718-9192F45577D4}">
      <dgm:prSet phldrT="[Text]" custT="1"/>
      <dgm:spPr/>
      <dgm:t>
        <a:bodyPr/>
        <a:lstStyle/>
        <a:p>
          <a:r>
            <a:rPr lang="en-US" sz="1200" dirty="0" smtClean="0"/>
            <a:t>Cost Optimization</a:t>
          </a:r>
          <a:endParaRPr lang="en-US" sz="1200" dirty="0"/>
        </a:p>
      </dgm:t>
    </dgm:pt>
    <dgm:pt modelId="{E5D7E346-BA5A-4017-8E1B-0F30915528A0}" type="parTrans" cxnId="{34EA54CF-662D-4E6D-9E7A-33C0C617AE25}">
      <dgm:prSet/>
      <dgm:spPr/>
      <dgm:t>
        <a:bodyPr/>
        <a:lstStyle/>
        <a:p>
          <a:endParaRPr lang="en-US"/>
        </a:p>
      </dgm:t>
    </dgm:pt>
    <dgm:pt modelId="{71851D2D-4D52-468F-B2FB-C62D16C57846}" type="sibTrans" cxnId="{34EA54CF-662D-4E6D-9E7A-33C0C617AE25}">
      <dgm:prSet/>
      <dgm:spPr/>
      <dgm:t>
        <a:bodyPr/>
        <a:lstStyle/>
        <a:p>
          <a:endParaRPr lang="en-US"/>
        </a:p>
      </dgm:t>
    </dgm:pt>
    <dgm:pt modelId="{6509007E-72F8-4E84-87D7-3AD5A1E10F68}">
      <dgm:prSet phldrT="[Text]" custT="1"/>
      <dgm:spPr/>
      <dgm:t>
        <a:bodyPr/>
        <a:lstStyle/>
        <a:p>
          <a:r>
            <a:rPr lang="en-US" sz="1000" dirty="0" smtClean="0"/>
            <a:t>Organizational Growth</a:t>
          </a:r>
          <a:endParaRPr lang="en-US" sz="1000" dirty="0"/>
        </a:p>
      </dgm:t>
    </dgm:pt>
    <dgm:pt modelId="{4C33B7F7-8B0A-40AE-BFBF-9D0F751AB5D7}" type="parTrans" cxnId="{D0403561-08E3-41E7-8D97-682590EEF7B1}">
      <dgm:prSet/>
      <dgm:spPr/>
      <dgm:t>
        <a:bodyPr/>
        <a:lstStyle/>
        <a:p>
          <a:endParaRPr lang="en-US"/>
        </a:p>
      </dgm:t>
    </dgm:pt>
    <dgm:pt modelId="{605EC45D-BB88-41C6-BA6A-1968BC9E4B91}" type="sibTrans" cxnId="{D0403561-08E3-41E7-8D97-682590EEF7B1}">
      <dgm:prSet/>
      <dgm:spPr/>
      <dgm:t>
        <a:bodyPr/>
        <a:lstStyle/>
        <a:p>
          <a:endParaRPr lang="en-US"/>
        </a:p>
      </dgm:t>
    </dgm:pt>
    <dgm:pt modelId="{15BE2511-2984-4B69-AAED-66EAC8BC35EA}" type="pres">
      <dgm:prSet presAssocID="{4F2689A9-1EDA-4AA8-921A-7D40F40EA64A}" presName="composite" presStyleCnt="0">
        <dgm:presLayoutVars>
          <dgm:chMax val="3"/>
          <dgm:animLvl val="lvl"/>
          <dgm:resizeHandles val="exact"/>
        </dgm:presLayoutVars>
      </dgm:prSet>
      <dgm:spPr/>
    </dgm:pt>
    <dgm:pt modelId="{F4828FDE-0C89-4D90-B53C-6AABD65F3E12}" type="pres">
      <dgm:prSet presAssocID="{DBE17741-BE40-4D7E-9E03-7933E247D89E}" presName="gear1" presStyleLbl="node1" presStyleIdx="0" presStyleCnt="3">
        <dgm:presLayoutVars>
          <dgm:chMax val="1"/>
          <dgm:bulletEnabled val="1"/>
        </dgm:presLayoutVars>
      </dgm:prSet>
      <dgm:spPr/>
      <dgm:t>
        <a:bodyPr/>
        <a:lstStyle/>
        <a:p>
          <a:endParaRPr lang="en-US"/>
        </a:p>
      </dgm:t>
    </dgm:pt>
    <dgm:pt modelId="{2840F616-D110-4C82-A5AF-EAC997DBA353}" type="pres">
      <dgm:prSet presAssocID="{DBE17741-BE40-4D7E-9E03-7933E247D89E}" presName="gear1srcNode" presStyleLbl="node1" presStyleIdx="0" presStyleCnt="3"/>
      <dgm:spPr/>
      <dgm:t>
        <a:bodyPr/>
        <a:lstStyle/>
        <a:p>
          <a:endParaRPr lang="en-US"/>
        </a:p>
      </dgm:t>
    </dgm:pt>
    <dgm:pt modelId="{C31B53CF-9073-43E0-83C5-A49EA4FBADA9}" type="pres">
      <dgm:prSet presAssocID="{DBE17741-BE40-4D7E-9E03-7933E247D89E}" presName="gear1dstNode" presStyleLbl="node1" presStyleIdx="0" presStyleCnt="3"/>
      <dgm:spPr/>
      <dgm:t>
        <a:bodyPr/>
        <a:lstStyle/>
        <a:p>
          <a:endParaRPr lang="en-US"/>
        </a:p>
      </dgm:t>
    </dgm:pt>
    <dgm:pt modelId="{33333656-D044-4176-A638-3D3D4770A9FD}" type="pres">
      <dgm:prSet presAssocID="{6509007E-72F8-4E84-87D7-3AD5A1E10F68}" presName="gear2" presStyleLbl="node1" presStyleIdx="1" presStyleCnt="3">
        <dgm:presLayoutVars>
          <dgm:chMax val="1"/>
          <dgm:bulletEnabled val="1"/>
        </dgm:presLayoutVars>
      </dgm:prSet>
      <dgm:spPr/>
      <dgm:t>
        <a:bodyPr/>
        <a:lstStyle/>
        <a:p>
          <a:endParaRPr lang="en-US"/>
        </a:p>
      </dgm:t>
    </dgm:pt>
    <dgm:pt modelId="{7E5578FE-7924-4624-8821-FF1061E54384}" type="pres">
      <dgm:prSet presAssocID="{6509007E-72F8-4E84-87D7-3AD5A1E10F68}" presName="gear2srcNode" presStyleLbl="node1" presStyleIdx="1" presStyleCnt="3"/>
      <dgm:spPr/>
      <dgm:t>
        <a:bodyPr/>
        <a:lstStyle/>
        <a:p>
          <a:endParaRPr lang="en-US"/>
        </a:p>
      </dgm:t>
    </dgm:pt>
    <dgm:pt modelId="{BEA212EB-823D-4DCE-9E4F-D7E96CDE1A1B}" type="pres">
      <dgm:prSet presAssocID="{6509007E-72F8-4E84-87D7-3AD5A1E10F68}" presName="gear2dstNode" presStyleLbl="node1" presStyleIdx="1" presStyleCnt="3"/>
      <dgm:spPr/>
      <dgm:t>
        <a:bodyPr/>
        <a:lstStyle/>
        <a:p>
          <a:endParaRPr lang="en-US"/>
        </a:p>
      </dgm:t>
    </dgm:pt>
    <dgm:pt modelId="{DE68CC08-380F-465B-A85C-2676205F0145}" type="pres">
      <dgm:prSet presAssocID="{CC50175F-3274-4383-A718-9192F45577D4}" presName="gear3" presStyleLbl="node1" presStyleIdx="2" presStyleCnt="3"/>
      <dgm:spPr/>
      <dgm:t>
        <a:bodyPr/>
        <a:lstStyle/>
        <a:p>
          <a:endParaRPr lang="en-US"/>
        </a:p>
      </dgm:t>
    </dgm:pt>
    <dgm:pt modelId="{44C99CE5-B719-4B0A-AE89-32BD8DA8D8BC}" type="pres">
      <dgm:prSet presAssocID="{CC50175F-3274-4383-A718-9192F45577D4}" presName="gear3tx" presStyleLbl="node1" presStyleIdx="2" presStyleCnt="3">
        <dgm:presLayoutVars>
          <dgm:chMax val="1"/>
          <dgm:bulletEnabled val="1"/>
        </dgm:presLayoutVars>
      </dgm:prSet>
      <dgm:spPr/>
      <dgm:t>
        <a:bodyPr/>
        <a:lstStyle/>
        <a:p>
          <a:endParaRPr lang="en-US"/>
        </a:p>
      </dgm:t>
    </dgm:pt>
    <dgm:pt modelId="{0CAD7AE3-B3C6-470B-B190-8A85A9BB4E8B}" type="pres">
      <dgm:prSet presAssocID="{CC50175F-3274-4383-A718-9192F45577D4}" presName="gear3srcNode" presStyleLbl="node1" presStyleIdx="2" presStyleCnt="3"/>
      <dgm:spPr/>
      <dgm:t>
        <a:bodyPr/>
        <a:lstStyle/>
        <a:p>
          <a:endParaRPr lang="en-US"/>
        </a:p>
      </dgm:t>
    </dgm:pt>
    <dgm:pt modelId="{4A7D933D-886D-4362-8EA9-8007A8500A95}" type="pres">
      <dgm:prSet presAssocID="{CC50175F-3274-4383-A718-9192F45577D4}" presName="gear3dstNode" presStyleLbl="node1" presStyleIdx="2" presStyleCnt="3"/>
      <dgm:spPr/>
      <dgm:t>
        <a:bodyPr/>
        <a:lstStyle/>
        <a:p>
          <a:endParaRPr lang="en-US"/>
        </a:p>
      </dgm:t>
    </dgm:pt>
    <dgm:pt modelId="{02798A3E-4827-40CA-AC79-F7214696AA91}" type="pres">
      <dgm:prSet presAssocID="{39059039-E325-4600-8DB2-7F35C779230C}" presName="connector1" presStyleLbl="sibTrans2D1" presStyleIdx="0" presStyleCnt="3"/>
      <dgm:spPr/>
      <dgm:t>
        <a:bodyPr/>
        <a:lstStyle/>
        <a:p>
          <a:endParaRPr lang="en-US"/>
        </a:p>
      </dgm:t>
    </dgm:pt>
    <dgm:pt modelId="{BB51494A-0A61-40A9-A90C-7B361DF5DB32}" type="pres">
      <dgm:prSet presAssocID="{605EC45D-BB88-41C6-BA6A-1968BC9E4B91}" presName="connector2" presStyleLbl="sibTrans2D1" presStyleIdx="1" presStyleCnt="3"/>
      <dgm:spPr/>
      <dgm:t>
        <a:bodyPr/>
        <a:lstStyle/>
        <a:p>
          <a:endParaRPr lang="en-US"/>
        </a:p>
      </dgm:t>
    </dgm:pt>
    <dgm:pt modelId="{8475DC3C-C9AF-4711-9926-7E935D28EC80}" type="pres">
      <dgm:prSet presAssocID="{71851D2D-4D52-468F-B2FB-C62D16C57846}" presName="connector3" presStyleLbl="sibTrans2D1" presStyleIdx="2" presStyleCnt="3"/>
      <dgm:spPr/>
      <dgm:t>
        <a:bodyPr/>
        <a:lstStyle/>
        <a:p>
          <a:endParaRPr lang="en-US"/>
        </a:p>
      </dgm:t>
    </dgm:pt>
  </dgm:ptLst>
  <dgm:cxnLst>
    <dgm:cxn modelId="{34EA54CF-662D-4E6D-9E7A-33C0C617AE25}" srcId="{4F2689A9-1EDA-4AA8-921A-7D40F40EA64A}" destId="{CC50175F-3274-4383-A718-9192F45577D4}" srcOrd="2" destOrd="0" parTransId="{E5D7E346-BA5A-4017-8E1B-0F30915528A0}" sibTransId="{71851D2D-4D52-468F-B2FB-C62D16C57846}"/>
    <dgm:cxn modelId="{535019DE-A11C-4564-90E4-CBE40D95862D}" type="presOf" srcId="{4F2689A9-1EDA-4AA8-921A-7D40F40EA64A}" destId="{15BE2511-2984-4B69-AAED-66EAC8BC35EA}" srcOrd="0" destOrd="0" presId="urn:microsoft.com/office/officeart/2005/8/layout/gear1"/>
    <dgm:cxn modelId="{A9F1EDDA-D72D-45CC-A4BF-B668BB337639}" srcId="{4F2689A9-1EDA-4AA8-921A-7D40F40EA64A}" destId="{DBE17741-BE40-4D7E-9E03-7933E247D89E}" srcOrd="0" destOrd="0" parTransId="{90ED1A98-0C5B-48E8-9C7B-67A13C527C6B}" sibTransId="{39059039-E325-4600-8DB2-7F35C779230C}"/>
    <dgm:cxn modelId="{975FF84F-7550-4289-A017-A6BCEC6AAE1E}" type="presOf" srcId="{DBE17741-BE40-4D7E-9E03-7933E247D89E}" destId="{F4828FDE-0C89-4D90-B53C-6AABD65F3E12}" srcOrd="0" destOrd="0" presId="urn:microsoft.com/office/officeart/2005/8/layout/gear1"/>
    <dgm:cxn modelId="{D0403561-08E3-41E7-8D97-682590EEF7B1}" srcId="{4F2689A9-1EDA-4AA8-921A-7D40F40EA64A}" destId="{6509007E-72F8-4E84-87D7-3AD5A1E10F68}" srcOrd="1" destOrd="0" parTransId="{4C33B7F7-8B0A-40AE-BFBF-9D0F751AB5D7}" sibTransId="{605EC45D-BB88-41C6-BA6A-1968BC9E4B91}"/>
    <dgm:cxn modelId="{78E82E56-24D8-4C54-B7A6-3B515847A6EC}" type="presOf" srcId="{CC50175F-3274-4383-A718-9192F45577D4}" destId="{DE68CC08-380F-465B-A85C-2676205F0145}" srcOrd="0" destOrd="0" presId="urn:microsoft.com/office/officeart/2005/8/layout/gear1"/>
    <dgm:cxn modelId="{61FDB024-FCB3-4E75-9AF2-C94193895346}" type="presOf" srcId="{DBE17741-BE40-4D7E-9E03-7933E247D89E}" destId="{C31B53CF-9073-43E0-83C5-A49EA4FBADA9}" srcOrd="2" destOrd="0" presId="urn:microsoft.com/office/officeart/2005/8/layout/gear1"/>
    <dgm:cxn modelId="{E21E3F92-300E-4259-B41F-8FDB24102AFD}" type="presOf" srcId="{605EC45D-BB88-41C6-BA6A-1968BC9E4B91}" destId="{BB51494A-0A61-40A9-A90C-7B361DF5DB32}" srcOrd="0" destOrd="0" presId="urn:microsoft.com/office/officeart/2005/8/layout/gear1"/>
    <dgm:cxn modelId="{36EFA6A3-09D8-47E1-9DDC-2C9DDD88F63E}" type="presOf" srcId="{6509007E-72F8-4E84-87D7-3AD5A1E10F68}" destId="{7E5578FE-7924-4624-8821-FF1061E54384}" srcOrd="1" destOrd="0" presId="urn:microsoft.com/office/officeart/2005/8/layout/gear1"/>
    <dgm:cxn modelId="{ABBF3321-CBF3-40AB-A5EA-9BD351D1D6F8}" type="presOf" srcId="{71851D2D-4D52-468F-B2FB-C62D16C57846}" destId="{8475DC3C-C9AF-4711-9926-7E935D28EC80}" srcOrd="0" destOrd="0" presId="urn:microsoft.com/office/officeart/2005/8/layout/gear1"/>
    <dgm:cxn modelId="{84876EC4-CBCA-4DB0-8B30-EE344F55F1A0}" type="presOf" srcId="{6509007E-72F8-4E84-87D7-3AD5A1E10F68}" destId="{33333656-D044-4176-A638-3D3D4770A9FD}" srcOrd="0" destOrd="0" presId="urn:microsoft.com/office/officeart/2005/8/layout/gear1"/>
    <dgm:cxn modelId="{BA5910CA-5075-4032-AB4E-535FC3557EFA}" type="presOf" srcId="{39059039-E325-4600-8DB2-7F35C779230C}" destId="{02798A3E-4827-40CA-AC79-F7214696AA91}" srcOrd="0" destOrd="0" presId="urn:microsoft.com/office/officeart/2005/8/layout/gear1"/>
    <dgm:cxn modelId="{08B157F9-B40C-4FB4-89D2-CB494096EEEC}" type="presOf" srcId="{CC50175F-3274-4383-A718-9192F45577D4}" destId="{44C99CE5-B719-4B0A-AE89-32BD8DA8D8BC}" srcOrd="1" destOrd="0" presId="urn:microsoft.com/office/officeart/2005/8/layout/gear1"/>
    <dgm:cxn modelId="{3C634E64-EDF7-4C90-96EB-4015271ACFE5}" type="presOf" srcId="{6509007E-72F8-4E84-87D7-3AD5A1E10F68}" destId="{BEA212EB-823D-4DCE-9E4F-D7E96CDE1A1B}" srcOrd="2" destOrd="0" presId="urn:microsoft.com/office/officeart/2005/8/layout/gear1"/>
    <dgm:cxn modelId="{48479A77-C106-4313-8907-224745385051}" type="presOf" srcId="{CC50175F-3274-4383-A718-9192F45577D4}" destId="{4A7D933D-886D-4362-8EA9-8007A8500A95}" srcOrd="3" destOrd="0" presId="urn:microsoft.com/office/officeart/2005/8/layout/gear1"/>
    <dgm:cxn modelId="{52A7FE3D-40C3-4E8E-A708-E5C961FD8975}" type="presOf" srcId="{CC50175F-3274-4383-A718-9192F45577D4}" destId="{0CAD7AE3-B3C6-470B-B190-8A85A9BB4E8B}" srcOrd="2" destOrd="0" presId="urn:microsoft.com/office/officeart/2005/8/layout/gear1"/>
    <dgm:cxn modelId="{B436530A-D6FE-4F17-9560-E941D53D0FC1}" type="presOf" srcId="{DBE17741-BE40-4D7E-9E03-7933E247D89E}" destId="{2840F616-D110-4C82-A5AF-EAC997DBA353}" srcOrd="1" destOrd="0" presId="urn:microsoft.com/office/officeart/2005/8/layout/gear1"/>
    <dgm:cxn modelId="{88AE7408-F353-4E6A-9F19-C5071A625939}" type="presParOf" srcId="{15BE2511-2984-4B69-AAED-66EAC8BC35EA}" destId="{F4828FDE-0C89-4D90-B53C-6AABD65F3E12}" srcOrd="0" destOrd="0" presId="urn:microsoft.com/office/officeart/2005/8/layout/gear1"/>
    <dgm:cxn modelId="{D5230F16-E0FB-47C1-9AFA-C230C503577E}" type="presParOf" srcId="{15BE2511-2984-4B69-AAED-66EAC8BC35EA}" destId="{2840F616-D110-4C82-A5AF-EAC997DBA353}" srcOrd="1" destOrd="0" presId="urn:microsoft.com/office/officeart/2005/8/layout/gear1"/>
    <dgm:cxn modelId="{9354B657-18AB-4231-BE5E-2C45431D22C2}" type="presParOf" srcId="{15BE2511-2984-4B69-AAED-66EAC8BC35EA}" destId="{C31B53CF-9073-43E0-83C5-A49EA4FBADA9}" srcOrd="2" destOrd="0" presId="urn:microsoft.com/office/officeart/2005/8/layout/gear1"/>
    <dgm:cxn modelId="{99C84147-C7C5-4141-8711-2F0B282F2E47}" type="presParOf" srcId="{15BE2511-2984-4B69-AAED-66EAC8BC35EA}" destId="{33333656-D044-4176-A638-3D3D4770A9FD}" srcOrd="3" destOrd="0" presId="urn:microsoft.com/office/officeart/2005/8/layout/gear1"/>
    <dgm:cxn modelId="{CAAFC9FF-19D4-4AAC-8CA1-EFFBE0381099}" type="presParOf" srcId="{15BE2511-2984-4B69-AAED-66EAC8BC35EA}" destId="{7E5578FE-7924-4624-8821-FF1061E54384}" srcOrd="4" destOrd="0" presId="urn:microsoft.com/office/officeart/2005/8/layout/gear1"/>
    <dgm:cxn modelId="{65379C1C-2B1F-4F8A-81F4-DC1D6625D795}" type="presParOf" srcId="{15BE2511-2984-4B69-AAED-66EAC8BC35EA}" destId="{BEA212EB-823D-4DCE-9E4F-D7E96CDE1A1B}" srcOrd="5" destOrd="0" presId="urn:microsoft.com/office/officeart/2005/8/layout/gear1"/>
    <dgm:cxn modelId="{39178106-EBA6-421B-827B-715DD75193DA}" type="presParOf" srcId="{15BE2511-2984-4B69-AAED-66EAC8BC35EA}" destId="{DE68CC08-380F-465B-A85C-2676205F0145}" srcOrd="6" destOrd="0" presId="urn:microsoft.com/office/officeart/2005/8/layout/gear1"/>
    <dgm:cxn modelId="{A0F88D77-14AA-41A3-888C-3350EF7C11C3}" type="presParOf" srcId="{15BE2511-2984-4B69-AAED-66EAC8BC35EA}" destId="{44C99CE5-B719-4B0A-AE89-32BD8DA8D8BC}" srcOrd="7" destOrd="0" presId="urn:microsoft.com/office/officeart/2005/8/layout/gear1"/>
    <dgm:cxn modelId="{7522E4AA-77A1-4BFE-A805-C05C92EC7C54}" type="presParOf" srcId="{15BE2511-2984-4B69-AAED-66EAC8BC35EA}" destId="{0CAD7AE3-B3C6-470B-B190-8A85A9BB4E8B}" srcOrd="8" destOrd="0" presId="urn:microsoft.com/office/officeart/2005/8/layout/gear1"/>
    <dgm:cxn modelId="{DD531221-212A-4902-BED6-D940D8456607}" type="presParOf" srcId="{15BE2511-2984-4B69-AAED-66EAC8BC35EA}" destId="{4A7D933D-886D-4362-8EA9-8007A8500A95}" srcOrd="9" destOrd="0" presId="urn:microsoft.com/office/officeart/2005/8/layout/gear1"/>
    <dgm:cxn modelId="{4AB4C6FE-B659-4034-AC28-3012D931D791}" type="presParOf" srcId="{15BE2511-2984-4B69-AAED-66EAC8BC35EA}" destId="{02798A3E-4827-40CA-AC79-F7214696AA91}" srcOrd="10" destOrd="0" presId="urn:microsoft.com/office/officeart/2005/8/layout/gear1"/>
    <dgm:cxn modelId="{2F49DE01-8B98-41D7-A255-9C760629A554}" type="presParOf" srcId="{15BE2511-2984-4B69-AAED-66EAC8BC35EA}" destId="{BB51494A-0A61-40A9-A90C-7B361DF5DB32}" srcOrd="11" destOrd="0" presId="urn:microsoft.com/office/officeart/2005/8/layout/gear1"/>
    <dgm:cxn modelId="{4116E281-8A43-4FC6-8BCA-61A65F6F339E}" type="presParOf" srcId="{15BE2511-2984-4B69-AAED-66EAC8BC35EA}" destId="{8475DC3C-C9AF-4711-9926-7E935D28EC8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7D7177-6C03-4E08-BA46-8B4077A469E4}"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lang="en-US"/>
        </a:p>
      </dgm:t>
    </dgm:pt>
    <dgm:pt modelId="{796136B4-A925-4423-B29C-E8390C87EB69}">
      <dgm:prSet phldrT="[Text]"/>
      <dgm:spPr/>
      <dgm:t>
        <a:bodyPr/>
        <a:lstStyle/>
        <a:p>
          <a:r>
            <a:rPr lang="en-US" dirty="0" smtClean="0"/>
            <a:t>React</a:t>
          </a:r>
          <a:endParaRPr lang="en-US" dirty="0"/>
        </a:p>
      </dgm:t>
    </dgm:pt>
    <dgm:pt modelId="{2EC08D4F-FB8E-435A-946A-59122E6EEC37}" type="parTrans" cxnId="{468E24CD-690E-4B0B-9ACB-8AFA744DB76B}">
      <dgm:prSet/>
      <dgm:spPr/>
      <dgm:t>
        <a:bodyPr/>
        <a:lstStyle/>
        <a:p>
          <a:endParaRPr lang="en-US"/>
        </a:p>
      </dgm:t>
    </dgm:pt>
    <dgm:pt modelId="{04527519-E924-42C5-B6FB-C4D0AEB18EEB}" type="sibTrans" cxnId="{468E24CD-690E-4B0B-9ACB-8AFA744DB76B}">
      <dgm:prSet/>
      <dgm:spPr/>
      <dgm:t>
        <a:bodyPr/>
        <a:lstStyle/>
        <a:p>
          <a:endParaRPr lang="en-US"/>
        </a:p>
      </dgm:t>
    </dgm:pt>
    <dgm:pt modelId="{02364A58-F6E5-4AAD-84AB-52B1052C1491}">
      <dgm:prSet phldrT="[Text]"/>
      <dgm:spPr/>
      <dgm:t>
        <a:bodyPr/>
        <a:lstStyle/>
        <a:p>
          <a:r>
            <a:rPr lang="en-US" dirty="0" smtClean="0"/>
            <a:t>Organize</a:t>
          </a:r>
          <a:endParaRPr lang="en-US" dirty="0"/>
        </a:p>
      </dgm:t>
    </dgm:pt>
    <dgm:pt modelId="{F9857879-2277-443F-91AD-94A3B2A15299}" type="parTrans" cxnId="{285F34AC-DF31-4CB4-BCE1-604E3A1EDF9E}">
      <dgm:prSet/>
      <dgm:spPr/>
      <dgm:t>
        <a:bodyPr/>
        <a:lstStyle/>
        <a:p>
          <a:endParaRPr lang="en-US"/>
        </a:p>
      </dgm:t>
    </dgm:pt>
    <dgm:pt modelId="{C77E02A3-DB2B-48F0-BB08-E25B8F60CECE}" type="sibTrans" cxnId="{285F34AC-DF31-4CB4-BCE1-604E3A1EDF9E}">
      <dgm:prSet/>
      <dgm:spPr/>
      <dgm:t>
        <a:bodyPr/>
        <a:lstStyle/>
        <a:p>
          <a:endParaRPr lang="en-US"/>
        </a:p>
      </dgm:t>
    </dgm:pt>
    <dgm:pt modelId="{26ACC3E8-7988-4D64-8714-E50A48664918}">
      <dgm:prSet phldrT="[Text]"/>
      <dgm:spPr/>
      <dgm:t>
        <a:bodyPr/>
        <a:lstStyle/>
        <a:p>
          <a:r>
            <a:rPr lang="en-US" dirty="0" smtClean="0"/>
            <a:t>Scale</a:t>
          </a:r>
          <a:endParaRPr lang="en-US" dirty="0"/>
        </a:p>
      </dgm:t>
    </dgm:pt>
    <dgm:pt modelId="{ACECF881-2A1F-4036-9A0C-BA88CA784FB9}" type="parTrans" cxnId="{96E33AF8-101E-481C-8C56-00B76DA8DC3C}">
      <dgm:prSet/>
      <dgm:spPr/>
      <dgm:t>
        <a:bodyPr/>
        <a:lstStyle/>
        <a:p>
          <a:endParaRPr lang="en-US"/>
        </a:p>
      </dgm:t>
    </dgm:pt>
    <dgm:pt modelId="{1AD42026-53B4-4454-81CB-C03EAD4E2BD4}" type="sibTrans" cxnId="{96E33AF8-101E-481C-8C56-00B76DA8DC3C}">
      <dgm:prSet/>
      <dgm:spPr/>
      <dgm:t>
        <a:bodyPr/>
        <a:lstStyle/>
        <a:p>
          <a:endParaRPr lang="en-US"/>
        </a:p>
      </dgm:t>
    </dgm:pt>
    <dgm:pt modelId="{EA561607-C810-4B42-9188-FC92324A2057}">
      <dgm:prSet phldrT="[Text]"/>
      <dgm:spPr/>
      <dgm:t>
        <a:bodyPr/>
        <a:lstStyle/>
        <a:p>
          <a:r>
            <a:rPr lang="en-US" dirty="0" smtClean="0"/>
            <a:t>Optimize</a:t>
          </a:r>
          <a:endParaRPr lang="en-US" dirty="0"/>
        </a:p>
      </dgm:t>
    </dgm:pt>
    <dgm:pt modelId="{FA579F21-3E56-4083-909F-19B384C7D2D5}" type="parTrans" cxnId="{D27BBA4F-7A2D-47FB-BD04-202B3FBC1D86}">
      <dgm:prSet/>
      <dgm:spPr/>
      <dgm:t>
        <a:bodyPr/>
        <a:lstStyle/>
        <a:p>
          <a:endParaRPr lang="en-US"/>
        </a:p>
      </dgm:t>
    </dgm:pt>
    <dgm:pt modelId="{53018238-F4B4-4EAC-A976-CED36CD8AADB}" type="sibTrans" cxnId="{D27BBA4F-7A2D-47FB-BD04-202B3FBC1D86}">
      <dgm:prSet/>
      <dgm:spPr/>
      <dgm:t>
        <a:bodyPr/>
        <a:lstStyle/>
        <a:p>
          <a:endParaRPr lang="en-US"/>
        </a:p>
      </dgm:t>
    </dgm:pt>
    <dgm:pt modelId="{40A2EA2B-6E0B-4C54-B94B-12F92F3DA6B0}" type="pres">
      <dgm:prSet presAssocID="{BB7D7177-6C03-4E08-BA46-8B4077A469E4}" presName="rootnode" presStyleCnt="0">
        <dgm:presLayoutVars>
          <dgm:chMax/>
          <dgm:chPref/>
          <dgm:dir/>
          <dgm:animLvl val="lvl"/>
        </dgm:presLayoutVars>
      </dgm:prSet>
      <dgm:spPr/>
      <dgm:t>
        <a:bodyPr/>
        <a:lstStyle/>
        <a:p>
          <a:endParaRPr lang="en-US"/>
        </a:p>
      </dgm:t>
    </dgm:pt>
    <dgm:pt modelId="{017DF0EB-A096-461D-8EF8-4D2A215B986A}" type="pres">
      <dgm:prSet presAssocID="{796136B4-A925-4423-B29C-E8390C87EB69}" presName="composite" presStyleCnt="0"/>
      <dgm:spPr/>
    </dgm:pt>
    <dgm:pt modelId="{92E12CA2-FF17-4B88-A30F-9918CD24E483}" type="pres">
      <dgm:prSet presAssocID="{796136B4-A925-4423-B29C-E8390C87EB69}" presName="LShape" presStyleLbl="alignNode1" presStyleIdx="0" presStyleCnt="7"/>
      <dgm:spPr/>
    </dgm:pt>
    <dgm:pt modelId="{0A045203-583C-4292-878E-687210E8B6FB}" type="pres">
      <dgm:prSet presAssocID="{796136B4-A925-4423-B29C-E8390C87EB69}" presName="ParentText" presStyleLbl="revTx" presStyleIdx="0" presStyleCnt="4">
        <dgm:presLayoutVars>
          <dgm:chMax val="0"/>
          <dgm:chPref val="0"/>
          <dgm:bulletEnabled val="1"/>
        </dgm:presLayoutVars>
      </dgm:prSet>
      <dgm:spPr/>
      <dgm:t>
        <a:bodyPr/>
        <a:lstStyle/>
        <a:p>
          <a:endParaRPr lang="en-US"/>
        </a:p>
      </dgm:t>
    </dgm:pt>
    <dgm:pt modelId="{116AF136-065B-4BE9-83B4-88F9D8D6F918}" type="pres">
      <dgm:prSet presAssocID="{796136B4-A925-4423-B29C-E8390C87EB69}" presName="Triangle" presStyleLbl="alignNode1" presStyleIdx="1" presStyleCnt="7"/>
      <dgm:spPr/>
    </dgm:pt>
    <dgm:pt modelId="{FC49CF9F-EB96-4491-B27F-390C42C6662E}" type="pres">
      <dgm:prSet presAssocID="{04527519-E924-42C5-B6FB-C4D0AEB18EEB}" presName="sibTrans" presStyleCnt="0"/>
      <dgm:spPr/>
    </dgm:pt>
    <dgm:pt modelId="{9A760FE2-1ABC-417E-82EF-56EEF93B7238}" type="pres">
      <dgm:prSet presAssocID="{04527519-E924-42C5-B6FB-C4D0AEB18EEB}" presName="space" presStyleCnt="0"/>
      <dgm:spPr/>
    </dgm:pt>
    <dgm:pt modelId="{76E95F65-A206-462B-8E86-62747EC526F8}" type="pres">
      <dgm:prSet presAssocID="{02364A58-F6E5-4AAD-84AB-52B1052C1491}" presName="composite" presStyleCnt="0"/>
      <dgm:spPr/>
    </dgm:pt>
    <dgm:pt modelId="{59B48C8B-540E-4A64-B788-C637A9A71849}" type="pres">
      <dgm:prSet presAssocID="{02364A58-F6E5-4AAD-84AB-52B1052C1491}" presName="LShape" presStyleLbl="alignNode1" presStyleIdx="2" presStyleCnt="7"/>
      <dgm:spPr/>
    </dgm:pt>
    <dgm:pt modelId="{1B3E1278-168B-48D9-B73B-9670234BBA53}" type="pres">
      <dgm:prSet presAssocID="{02364A58-F6E5-4AAD-84AB-52B1052C1491}" presName="ParentText" presStyleLbl="revTx" presStyleIdx="1" presStyleCnt="4">
        <dgm:presLayoutVars>
          <dgm:chMax val="0"/>
          <dgm:chPref val="0"/>
          <dgm:bulletEnabled val="1"/>
        </dgm:presLayoutVars>
      </dgm:prSet>
      <dgm:spPr/>
      <dgm:t>
        <a:bodyPr/>
        <a:lstStyle/>
        <a:p>
          <a:endParaRPr lang="en-US"/>
        </a:p>
      </dgm:t>
    </dgm:pt>
    <dgm:pt modelId="{5A75787E-460A-4E35-B3F1-38264E24157B}" type="pres">
      <dgm:prSet presAssocID="{02364A58-F6E5-4AAD-84AB-52B1052C1491}" presName="Triangle" presStyleLbl="alignNode1" presStyleIdx="3" presStyleCnt="7"/>
      <dgm:spPr/>
    </dgm:pt>
    <dgm:pt modelId="{21D72EEA-3926-4616-88ED-E6FB88FAC070}" type="pres">
      <dgm:prSet presAssocID="{C77E02A3-DB2B-48F0-BB08-E25B8F60CECE}" presName="sibTrans" presStyleCnt="0"/>
      <dgm:spPr/>
    </dgm:pt>
    <dgm:pt modelId="{37E993D3-F9F5-4910-91C8-DF64939310A7}" type="pres">
      <dgm:prSet presAssocID="{C77E02A3-DB2B-48F0-BB08-E25B8F60CECE}" presName="space" presStyleCnt="0"/>
      <dgm:spPr/>
    </dgm:pt>
    <dgm:pt modelId="{0EA60F11-2D29-4C62-AD77-6FBE27BCEE36}" type="pres">
      <dgm:prSet presAssocID="{26ACC3E8-7988-4D64-8714-E50A48664918}" presName="composite" presStyleCnt="0"/>
      <dgm:spPr/>
    </dgm:pt>
    <dgm:pt modelId="{855AE634-8BA6-4E3C-A6FC-A6FEC4226481}" type="pres">
      <dgm:prSet presAssocID="{26ACC3E8-7988-4D64-8714-E50A48664918}" presName="LShape" presStyleLbl="alignNode1" presStyleIdx="4" presStyleCnt="7"/>
      <dgm:spPr/>
    </dgm:pt>
    <dgm:pt modelId="{879E1514-5773-4369-87EC-F0383D65A7A7}" type="pres">
      <dgm:prSet presAssocID="{26ACC3E8-7988-4D64-8714-E50A48664918}" presName="ParentText" presStyleLbl="revTx" presStyleIdx="2" presStyleCnt="4">
        <dgm:presLayoutVars>
          <dgm:chMax val="0"/>
          <dgm:chPref val="0"/>
          <dgm:bulletEnabled val="1"/>
        </dgm:presLayoutVars>
      </dgm:prSet>
      <dgm:spPr/>
      <dgm:t>
        <a:bodyPr/>
        <a:lstStyle/>
        <a:p>
          <a:endParaRPr lang="en-US"/>
        </a:p>
      </dgm:t>
    </dgm:pt>
    <dgm:pt modelId="{817B761A-0C67-426B-A9AE-AA1C21C7A3F3}" type="pres">
      <dgm:prSet presAssocID="{26ACC3E8-7988-4D64-8714-E50A48664918}" presName="Triangle" presStyleLbl="alignNode1" presStyleIdx="5" presStyleCnt="7"/>
      <dgm:spPr/>
    </dgm:pt>
    <dgm:pt modelId="{C7DBF6E1-5FEA-4B00-81E4-11A662DC9B32}" type="pres">
      <dgm:prSet presAssocID="{1AD42026-53B4-4454-81CB-C03EAD4E2BD4}" presName="sibTrans" presStyleCnt="0"/>
      <dgm:spPr/>
    </dgm:pt>
    <dgm:pt modelId="{DC31DEC9-1446-485B-A14D-91B8330A12DA}" type="pres">
      <dgm:prSet presAssocID="{1AD42026-53B4-4454-81CB-C03EAD4E2BD4}" presName="space" presStyleCnt="0"/>
      <dgm:spPr/>
    </dgm:pt>
    <dgm:pt modelId="{80EBA483-5F5C-4F42-85ED-793E381F16BD}" type="pres">
      <dgm:prSet presAssocID="{EA561607-C810-4B42-9188-FC92324A2057}" presName="composite" presStyleCnt="0"/>
      <dgm:spPr/>
    </dgm:pt>
    <dgm:pt modelId="{2B516DC0-4665-4336-957F-C7424B7E55E4}" type="pres">
      <dgm:prSet presAssocID="{EA561607-C810-4B42-9188-FC92324A2057}" presName="LShape" presStyleLbl="alignNode1" presStyleIdx="6" presStyleCnt="7"/>
      <dgm:spPr/>
    </dgm:pt>
    <dgm:pt modelId="{2CD3DAD5-DE26-45ED-8943-F53C393F666E}" type="pres">
      <dgm:prSet presAssocID="{EA561607-C810-4B42-9188-FC92324A2057}" presName="ParentText" presStyleLbl="revTx" presStyleIdx="3" presStyleCnt="4">
        <dgm:presLayoutVars>
          <dgm:chMax val="0"/>
          <dgm:chPref val="0"/>
          <dgm:bulletEnabled val="1"/>
        </dgm:presLayoutVars>
      </dgm:prSet>
      <dgm:spPr/>
      <dgm:t>
        <a:bodyPr/>
        <a:lstStyle/>
        <a:p>
          <a:endParaRPr lang="en-US"/>
        </a:p>
      </dgm:t>
    </dgm:pt>
  </dgm:ptLst>
  <dgm:cxnLst>
    <dgm:cxn modelId="{468E24CD-690E-4B0B-9ACB-8AFA744DB76B}" srcId="{BB7D7177-6C03-4E08-BA46-8B4077A469E4}" destId="{796136B4-A925-4423-B29C-E8390C87EB69}" srcOrd="0" destOrd="0" parTransId="{2EC08D4F-FB8E-435A-946A-59122E6EEC37}" sibTransId="{04527519-E924-42C5-B6FB-C4D0AEB18EEB}"/>
    <dgm:cxn modelId="{96E33AF8-101E-481C-8C56-00B76DA8DC3C}" srcId="{BB7D7177-6C03-4E08-BA46-8B4077A469E4}" destId="{26ACC3E8-7988-4D64-8714-E50A48664918}" srcOrd="2" destOrd="0" parTransId="{ACECF881-2A1F-4036-9A0C-BA88CA784FB9}" sibTransId="{1AD42026-53B4-4454-81CB-C03EAD4E2BD4}"/>
    <dgm:cxn modelId="{865CB6BB-DE00-4927-B7C3-B2A1A83AD11A}" type="presOf" srcId="{02364A58-F6E5-4AAD-84AB-52B1052C1491}" destId="{1B3E1278-168B-48D9-B73B-9670234BBA53}" srcOrd="0" destOrd="0" presId="urn:microsoft.com/office/officeart/2009/3/layout/StepUpProcess"/>
    <dgm:cxn modelId="{D27BBA4F-7A2D-47FB-BD04-202B3FBC1D86}" srcId="{BB7D7177-6C03-4E08-BA46-8B4077A469E4}" destId="{EA561607-C810-4B42-9188-FC92324A2057}" srcOrd="3" destOrd="0" parTransId="{FA579F21-3E56-4083-909F-19B384C7D2D5}" sibTransId="{53018238-F4B4-4EAC-A976-CED36CD8AADB}"/>
    <dgm:cxn modelId="{A14E56BA-DB5E-4BFD-AAE6-393C74E59079}" type="presOf" srcId="{BB7D7177-6C03-4E08-BA46-8B4077A469E4}" destId="{40A2EA2B-6E0B-4C54-B94B-12F92F3DA6B0}" srcOrd="0" destOrd="0" presId="urn:microsoft.com/office/officeart/2009/3/layout/StepUpProcess"/>
    <dgm:cxn modelId="{9C1332E1-D8C0-4B25-80DA-563DF0828EFC}" type="presOf" srcId="{796136B4-A925-4423-B29C-E8390C87EB69}" destId="{0A045203-583C-4292-878E-687210E8B6FB}" srcOrd="0" destOrd="0" presId="urn:microsoft.com/office/officeart/2009/3/layout/StepUpProcess"/>
    <dgm:cxn modelId="{681D92B0-C664-4738-85EA-F08FC4862D95}" type="presOf" srcId="{EA561607-C810-4B42-9188-FC92324A2057}" destId="{2CD3DAD5-DE26-45ED-8943-F53C393F666E}" srcOrd="0" destOrd="0" presId="urn:microsoft.com/office/officeart/2009/3/layout/StepUpProcess"/>
    <dgm:cxn modelId="{9181E003-43E8-43D2-ADB9-73C43A6CD6A4}" type="presOf" srcId="{26ACC3E8-7988-4D64-8714-E50A48664918}" destId="{879E1514-5773-4369-87EC-F0383D65A7A7}" srcOrd="0" destOrd="0" presId="urn:microsoft.com/office/officeart/2009/3/layout/StepUpProcess"/>
    <dgm:cxn modelId="{285F34AC-DF31-4CB4-BCE1-604E3A1EDF9E}" srcId="{BB7D7177-6C03-4E08-BA46-8B4077A469E4}" destId="{02364A58-F6E5-4AAD-84AB-52B1052C1491}" srcOrd="1" destOrd="0" parTransId="{F9857879-2277-443F-91AD-94A3B2A15299}" sibTransId="{C77E02A3-DB2B-48F0-BB08-E25B8F60CECE}"/>
    <dgm:cxn modelId="{EED8C783-E857-4B3C-B567-3F7D24118163}" type="presParOf" srcId="{40A2EA2B-6E0B-4C54-B94B-12F92F3DA6B0}" destId="{017DF0EB-A096-461D-8EF8-4D2A215B986A}" srcOrd="0" destOrd="0" presId="urn:microsoft.com/office/officeart/2009/3/layout/StepUpProcess"/>
    <dgm:cxn modelId="{FB3C35D7-EB8C-438C-B703-44AEB8F9EAE2}" type="presParOf" srcId="{017DF0EB-A096-461D-8EF8-4D2A215B986A}" destId="{92E12CA2-FF17-4B88-A30F-9918CD24E483}" srcOrd="0" destOrd="0" presId="urn:microsoft.com/office/officeart/2009/3/layout/StepUpProcess"/>
    <dgm:cxn modelId="{16FAF8A4-05CB-4520-8CB7-FFEC016329C4}" type="presParOf" srcId="{017DF0EB-A096-461D-8EF8-4D2A215B986A}" destId="{0A045203-583C-4292-878E-687210E8B6FB}" srcOrd="1" destOrd="0" presId="urn:microsoft.com/office/officeart/2009/3/layout/StepUpProcess"/>
    <dgm:cxn modelId="{DC4CFDE3-6BA6-4538-95C4-6FBEF5773BB9}" type="presParOf" srcId="{017DF0EB-A096-461D-8EF8-4D2A215B986A}" destId="{116AF136-065B-4BE9-83B4-88F9D8D6F918}" srcOrd="2" destOrd="0" presId="urn:microsoft.com/office/officeart/2009/3/layout/StepUpProcess"/>
    <dgm:cxn modelId="{D421376D-C947-441A-A1D1-8B3B9AF856EF}" type="presParOf" srcId="{40A2EA2B-6E0B-4C54-B94B-12F92F3DA6B0}" destId="{FC49CF9F-EB96-4491-B27F-390C42C6662E}" srcOrd="1" destOrd="0" presId="urn:microsoft.com/office/officeart/2009/3/layout/StepUpProcess"/>
    <dgm:cxn modelId="{9A427F55-B9AB-4F90-A12A-70210C56639F}" type="presParOf" srcId="{FC49CF9F-EB96-4491-B27F-390C42C6662E}" destId="{9A760FE2-1ABC-417E-82EF-56EEF93B7238}" srcOrd="0" destOrd="0" presId="urn:microsoft.com/office/officeart/2009/3/layout/StepUpProcess"/>
    <dgm:cxn modelId="{9F6BDFAB-7365-4F52-BE99-4EDA98172B5F}" type="presParOf" srcId="{40A2EA2B-6E0B-4C54-B94B-12F92F3DA6B0}" destId="{76E95F65-A206-462B-8E86-62747EC526F8}" srcOrd="2" destOrd="0" presId="urn:microsoft.com/office/officeart/2009/3/layout/StepUpProcess"/>
    <dgm:cxn modelId="{FD46CC96-EBAE-4C00-B7B3-3FEA1CCA7014}" type="presParOf" srcId="{76E95F65-A206-462B-8E86-62747EC526F8}" destId="{59B48C8B-540E-4A64-B788-C637A9A71849}" srcOrd="0" destOrd="0" presId="urn:microsoft.com/office/officeart/2009/3/layout/StepUpProcess"/>
    <dgm:cxn modelId="{F0D09B5D-F322-4E4E-AF4F-EA1452A0A33C}" type="presParOf" srcId="{76E95F65-A206-462B-8E86-62747EC526F8}" destId="{1B3E1278-168B-48D9-B73B-9670234BBA53}" srcOrd="1" destOrd="0" presId="urn:microsoft.com/office/officeart/2009/3/layout/StepUpProcess"/>
    <dgm:cxn modelId="{016EF3C8-CD41-45F3-8D4B-F5805FBBB185}" type="presParOf" srcId="{76E95F65-A206-462B-8E86-62747EC526F8}" destId="{5A75787E-460A-4E35-B3F1-38264E24157B}" srcOrd="2" destOrd="0" presId="urn:microsoft.com/office/officeart/2009/3/layout/StepUpProcess"/>
    <dgm:cxn modelId="{F79C2543-70A7-4529-9302-532A231084DA}" type="presParOf" srcId="{40A2EA2B-6E0B-4C54-B94B-12F92F3DA6B0}" destId="{21D72EEA-3926-4616-88ED-E6FB88FAC070}" srcOrd="3" destOrd="0" presId="urn:microsoft.com/office/officeart/2009/3/layout/StepUpProcess"/>
    <dgm:cxn modelId="{BA26C251-72F8-46AE-914A-3BC3B490C7DD}" type="presParOf" srcId="{21D72EEA-3926-4616-88ED-E6FB88FAC070}" destId="{37E993D3-F9F5-4910-91C8-DF64939310A7}" srcOrd="0" destOrd="0" presId="urn:microsoft.com/office/officeart/2009/3/layout/StepUpProcess"/>
    <dgm:cxn modelId="{3B50B2F4-B11A-4E5E-9F64-144AC65AAD9B}" type="presParOf" srcId="{40A2EA2B-6E0B-4C54-B94B-12F92F3DA6B0}" destId="{0EA60F11-2D29-4C62-AD77-6FBE27BCEE36}" srcOrd="4" destOrd="0" presId="urn:microsoft.com/office/officeart/2009/3/layout/StepUpProcess"/>
    <dgm:cxn modelId="{0E6BBD9F-E4DF-487A-9E9C-5AF6A5C5DFB8}" type="presParOf" srcId="{0EA60F11-2D29-4C62-AD77-6FBE27BCEE36}" destId="{855AE634-8BA6-4E3C-A6FC-A6FEC4226481}" srcOrd="0" destOrd="0" presId="urn:microsoft.com/office/officeart/2009/3/layout/StepUpProcess"/>
    <dgm:cxn modelId="{3AB778B5-5217-4926-B7D1-1921FB453E06}" type="presParOf" srcId="{0EA60F11-2D29-4C62-AD77-6FBE27BCEE36}" destId="{879E1514-5773-4369-87EC-F0383D65A7A7}" srcOrd="1" destOrd="0" presId="urn:microsoft.com/office/officeart/2009/3/layout/StepUpProcess"/>
    <dgm:cxn modelId="{CA7627C6-89C2-4B0F-A5AB-CA5F5FA65C4A}" type="presParOf" srcId="{0EA60F11-2D29-4C62-AD77-6FBE27BCEE36}" destId="{817B761A-0C67-426B-A9AE-AA1C21C7A3F3}" srcOrd="2" destOrd="0" presId="urn:microsoft.com/office/officeart/2009/3/layout/StepUpProcess"/>
    <dgm:cxn modelId="{3C03832D-B866-43DE-991E-3E6DFB666A8B}" type="presParOf" srcId="{40A2EA2B-6E0B-4C54-B94B-12F92F3DA6B0}" destId="{C7DBF6E1-5FEA-4B00-81E4-11A662DC9B32}" srcOrd="5" destOrd="0" presId="urn:microsoft.com/office/officeart/2009/3/layout/StepUpProcess"/>
    <dgm:cxn modelId="{2790C541-C506-4DBE-9289-849F54078EAD}" type="presParOf" srcId="{C7DBF6E1-5FEA-4B00-81E4-11A662DC9B32}" destId="{DC31DEC9-1446-485B-A14D-91B8330A12DA}" srcOrd="0" destOrd="0" presId="urn:microsoft.com/office/officeart/2009/3/layout/StepUpProcess"/>
    <dgm:cxn modelId="{4385EB28-8DF6-4CE2-8367-ACD2EECD0C02}" type="presParOf" srcId="{40A2EA2B-6E0B-4C54-B94B-12F92F3DA6B0}" destId="{80EBA483-5F5C-4F42-85ED-793E381F16BD}" srcOrd="6" destOrd="0" presId="urn:microsoft.com/office/officeart/2009/3/layout/StepUpProcess"/>
    <dgm:cxn modelId="{2DCA17AA-57C3-49B0-A3BD-F63324967E30}" type="presParOf" srcId="{80EBA483-5F5C-4F42-85ED-793E381F16BD}" destId="{2B516DC0-4665-4336-957F-C7424B7E55E4}" srcOrd="0" destOrd="0" presId="urn:microsoft.com/office/officeart/2009/3/layout/StepUpProcess"/>
    <dgm:cxn modelId="{8287B72A-8EB3-43ED-8F60-59D87BE3D628}" type="presParOf" srcId="{80EBA483-5F5C-4F42-85ED-793E381F16BD}" destId="{2CD3DAD5-DE26-45ED-8943-F53C393F666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E86747-E17A-4558-B14D-CCFC90D71072}" type="doc">
      <dgm:prSet loTypeId="urn:microsoft.com/office/officeart/2005/8/layout/vList3" loCatId="list" qsTypeId="urn:microsoft.com/office/officeart/2005/8/quickstyle/simple1" qsCatId="simple" csTypeId="urn:microsoft.com/office/officeart/2005/8/colors/accent1_2" csCatId="accent1" phldr="1"/>
      <dgm:spPr/>
    </dgm:pt>
    <dgm:pt modelId="{85D47A1A-2ACD-4212-AE99-64E5E36378BB}">
      <dgm:prSet phldrT="[Text]"/>
      <dgm:spPr/>
      <dgm:t>
        <a:bodyPr/>
        <a:lstStyle/>
        <a:p>
          <a:r>
            <a:rPr lang="en-US" dirty="0" smtClean="0"/>
            <a:t>Standardized infrastructure</a:t>
          </a:r>
          <a:endParaRPr lang="en-US" dirty="0"/>
        </a:p>
      </dgm:t>
    </dgm:pt>
    <dgm:pt modelId="{D8D6ABA6-A0C9-426A-9F1F-A63FF804E60E}" type="parTrans" cxnId="{83CA9A24-FFD1-4D92-B7E2-FD06AEF455DB}">
      <dgm:prSet/>
      <dgm:spPr/>
      <dgm:t>
        <a:bodyPr/>
        <a:lstStyle/>
        <a:p>
          <a:endParaRPr lang="en-US"/>
        </a:p>
      </dgm:t>
    </dgm:pt>
    <dgm:pt modelId="{60F73106-D2B9-4737-8E63-0D5FA4199E8A}" type="sibTrans" cxnId="{83CA9A24-FFD1-4D92-B7E2-FD06AEF455DB}">
      <dgm:prSet/>
      <dgm:spPr/>
      <dgm:t>
        <a:bodyPr/>
        <a:lstStyle/>
        <a:p>
          <a:endParaRPr lang="en-US"/>
        </a:p>
      </dgm:t>
    </dgm:pt>
    <dgm:pt modelId="{58C612EE-8026-4441-A5C4-BA005E347525}">
      <dgm:prSet phldrT="[Text]"/>
      <dgm:spPr/>
      <dgm:t>
        <a:bodyPr/>
        <a:lstStyle/>
        <a:p>
          <a:r>
            <a:rPr lang="en-US" dirty="0" smtClean="0"/>
            <a:t>Standardized, consistent, and optimized processes</a:t>
          </a:r>
          <a:endParaRPr lang="en-US" dirty="0"/>
        </a:p>
      </dgm:t>
    </dgm:pt>
    <dgm:pt modelId="{847BD923-F7D5-4C20-BF3A-E96DF24E624E}" type="parTrans" cxnId="{1C530A72-A036-42FB-A291-7AC2C82ADA96}">
      <dgm:prSet/>
      <dgm:spPr/>
      <dgm:t>
        <a:bodyPr/>
        <a:lstStyle/>
        <a:p>
          <a:endParaRPr lang="en-US"/>
        </a:p>
      </dgm:t>
    </dgm:pt>
    <dgm:pt modelId="{63CE73A5-DBEB-47A2-AB4A-79F1AFACF80E}" type="sibTrans" cxnId="{1C530A72-A036-42FB-A291-7AC2C82ADA96}">
      <dgm:prSet/>
      <dgm:spPr/>
      <dgm:t>
        <a:bodyPr/>
        <a:lstStyle/>
        <a:p>
          <a:endParaRPr lang="en-US"/>
        </a:p>
      </dgm:t>
    </dgm:pt>
    <dgm:pt modelId="{A2C9E1B8-3F8D-4F56-9806-8D1205A0303E}">
      <dgm:prSet phldrT="[Text]"/>
      <dgm:spPr/>
      <dgm:t>
        <a:bodyPr/>
        <a:lstStyle/>
        <a:p>
          <a:r>
            <a:rPr lang="en-US" dirty="0" smtClean="0"/>
            <a:t>Fully integrated, component to service monitoring </a:t>
          </a:r>
          <a:endParaRPr lang="en-US" dirty="0"/>
        </a:p>
      </dgm:t>
    </dgm:pt>
    <dgm:pt modelId="{5E19D994-377B-443F-8EBE-1A0B7C1C2533}" type="parTrans" cxnId="{FCFA20FD-C6B3-4F6D-9FC2-4A00C968F679}">
      <dgm:prSet/>
      <dgm:spPr/>
      <dgm:t>
        <a:bodyPr/>
        <a:lstStyle/>
        <a:p>
          <a:endParaRPr lang="en-US"/>
        </a:p>
      </dgm:t>
    </dgm:pt>
    <dgm:pt modelId="{E9E4A2F3-5366-4C78-BB7B-B2C8597F8908}" type="sibTrans" cxnId="{FCFA20FD-C6B3-4F6D-9FC2-4A00C968F679}">
      <dgm:prSet/>
      <dgm:spPr/>
      <dgm:t>
        <a:bodyPr/>
        <a:lstStyle/>
        <a:p>
          <a:endParaRPr lang="en-US"/>
        </a:p>
      </dgm:t>
    </dgm:pt>
    <dgm:pt modelId="{A8DB1960-46E7-491F-896A-0DB6580978A0}">
      <dgm:prSet phldrT="[Text]"/>
      <dgm:spPr/>
      <dgm:t>
        <a:bodyPr/>
        <a:lstStyle/>
        <a:p>
          <a:r>
            <a:rPr lang="en-US" dirty="0" smtClean="0"/>
            <a:t>Quality-based performance measures (business value, not component up/down)</a:t>
          </a:r>
          <a:endParaRPr lang="en-US" dirty="0"/>
        </a:p>
      </dgm:t>
    </dgm:pt>
    <dgm:pt modelId="{13B532FE-F82F-4547-A8D3-D4CA4FF0FBD7}" type="parTrans" cxnId="{1B5B0EB2-CC06-4E2C-A808-A509DD7FF721}">
      <dgm:prSet/>
      <dgm:spPr/>
      <dgm:t>
        <a:bodyPr/>
        <a:lstStyle/>
        <a:p>
          <a:endParaRPr lang="en-US"/>
        </a:p>
      </dgm:t>
    </dgm:pt>
    <dgm:pt modelId="{E0AC84E6-A4EA-46C3-B3B6-38EA2118155B}" type="sibTrans" cxnId="{1B5B0EB2-CC06-4E2C-A808-A509DD7FF721}">
      <dgm:prSet/>
      <dgm:spPr/>
      <dgm:t>
        <a:bodyPr/>
        <a:lstStyle/>
        <a:p>
          <a:endParaRPr lang="en-US"/>
        </a:p>
      </dgm:t>
    </dgm:pt>
    <dgm:pt modelId="{BCC9283E-C96F-43DD-A990-DABE330F1F70}">
      <dgm:prSet phldrT="[Text]"/>
      <dgm:spPr/>
      <dgm:t>
        <a:bodyPr/>
        <a:lstStyle/>
        <a:p>
          <a:r>
            <a:rPr lang="en-US" smtClean="0"/>
            <a:t>Situational Service Level Agreements</a:t>
          </a:r>
          <a:endParaRPr lang="en-US" dirty="0"/>
        </a:p>
      </dgm:t>
    </dgm:pt>
    <dgm:pt modelId="{4D781040-C171-4BF8-B3A4-F5E261BA5BD9}" type="parTrans" cxnId="{9B0F56B5-C00C-4708-9B1B-27E1EF4F9F0E}">
      <dgm:prSet/>
      <dgm:spPr/>
      <dgm:t>
        <a:bodyPr/>
        <a:lstStyle/>
        <a:p>
          <a:endParaRPr lang="en-US"/>
        </a:p>
      </dgm:t>
    </dgm:pt>
    <dgm:pt modelId="{F1380263-7166-4653-BF57-925F27E62706}" type="sibTrans" cxnId="{9B0F56B5-C00C-4708-9B1B-27E1EF4F9F0E}">
      <dgm:prSet/>
      <dgm:spPr/>
      <dgm:t>
        <a:bodyPr/>
        <a:lstStyle/>
        <a:p>
          <a:endParaRPr lang="en-US"/>
        </a:p>
      </dgm:t>
    </dgm:pt>
    <dgm:pt modelId="{2AE9F499-3295-4E75-8BEA-D6C00654D83C}" type="pres">
      <dgm:prSet presAssocID="{76E86747-E17A-4558-B14D-CCFC90D71072}" presName="linearFlow" presStyleCnt="0">
        <dgm:presLayoutVars>
          <dgm:dir/>
          <dgm:resizeHandles val="exact"/>
        </dgm:presLayoutVars>
      </dgm:prSet>
      <dgm:spPr/>
    </dgm:pt>
    <dgm:pt modelId="{2A71B272-5B05-4E84-A062-21C7CBD95A6F}" type="pres">
      <dgm:prSet presAssocID="{85D47A1A-2ACD-4212-AE99-64E5E36378BB}" presName="composite" presStyleCnt="0"/>
      <dgm:spPr/>
    </dgm:pt>
    <dgm:pt modelId="{28D69F4E-E0E9-4FF1-A503-78CC6AE1B085}" type="pres">
      <dgm:prSet presAssocID="{85D47A1A-2ACD-4212-AE99-64E5E36378BB}"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EE14C58-51D1-428E-B9C8-2D6CC7B705F1}" type="pres">
      <dgm:prSet presAssocID="{85D47A1A-2ACD-4212-AE99-64E5E36378BB}" presName="txShp" presStyleLbl="node1" presStyleIdx="0" presStyleCnt="5">
        <dgm:presLayoutVars>
          <dgm:bulletEnabled val="1"/>
        </dgm:presLayoutVars>
      </dgm:prSet>
      <dgm:spPr/>
      <dgm:t>
        <a:bodyPr/>
        <a:lstStyle/>
        <a:p>
          <a:endParaRPr lang="en-US"/>
        </a:p>
      </dgm:t>
    </dgm:pt>
    <dgm:pt modelId="{3013EB13-7C27-4804-8204-5D46808B50D7}" type="pres">
      <dgm:prSet presAssocID="{60F73106-D2B9-4737-8E63-0D5FA4199E8A}" presName="spacing" presStyleCnt="0"/>
      <dgm:spPr/>
    </dgm:pt>
    <dgm:pt modelId="{62B3786B-9EE1-44C9-A2DD-A58A96CB398E}" type="pres">
      <dgm:prSet presAssocID="{58C612EE-8026-4441-A5C4-BA005E347525}" presName="composite" presStyleCnt="0"/>
      <dgm:spPr/>
    </dgm:pt>
    <dgm:pt modelId="{0622A4A9-C276-4167-BFC7-3F33373A01CE}" type="pres">
      <dgm:prSet presAssocID="{58C612EE-8026-4441-A5C4-BA005E347525}"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F32A5B29-3C3D-4C8B-AE7A-69C9D90EEBBF}" type="pres">
      <dgm:prSet presAssocID="{58C612EE-8026-4441-A5C4-BA005E347525}" presName="txShp" presStyleLbl="node1" presStyleIdx="1" presStyleCnt="5">
        <dgm:presLayoutVars>
          <dgm:bulletEnabled val="1"/>
        </dgm:presLayoutVars>
      </dgm:prSet>
      <dgm:spPr/>
      <dgm:t>
        <a:bodyPr/>
        <a:lstStyle/>
        <a:p>
          <a:endParaRPr lang="en-US"/>
        </a:p>
      </dgm:t>
    </dgm:pt>
    <dgm:pt modelId="{184D07F0-5286-4AA4-9BC8-EADC7489D32D}" type="pres">
      <dgm:prSet presAssocID="{63CE73A5-DBEB-47A2-AB4A-79F1AFACF80E}" presName="spacing" presStyleCnt="0"/>
      <dgm:spPr/>
    </dgm:pt>
    <dgm:pt modelId="{34B6BD5D-CE93-49B4-90C1-104B172B60C4}" type="pres">
      <dgm:prSet presAssocID="{A2C9E1B8-3F8D-4F56-9806-8D1205A0303E}" presName="composite" presStyleCnt="0"/>
      <dgm:spPr/>
    </dgm:pt>
    <dgm:pt modelId="{57C372CE-33DF-4303-B0F3-7B3E302397D9}" type="pres">
      <dgm:prSet presAssocID="{A2C9E1B8-3F8D-4F56-9806-8D1205A0303E}"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77F20F32-65A6-420E-9079-716C0F99D0DE}" type="pres">
      <dgm:prSet presAssocID="{A2C9E1B8-3F8D-4F56-9806-8D1205A0303E}" presName="txShp" presStyleLbl="node1" presStyleIdx="2" presStyleCnt="5">
        <dgm:presLayoutVars>
          <dgm:bulletEnabled val="1"/>
        </dgm:presLayoutVars>
      </dgm:prSet>
      <dgm:spPr/>
      <dgm:t>
        <a:bodyPr/>
        <a:lstStyle/>
        <a:p>
          <a:endParaRPr lang="en-US"/>
        </a:p>
      </dgm:t>
    </dgm:pt>
    <dgm:pt modelId="{36BFFBA0-F855-48B6-BB11-6E3C4F60E9F0}" type="pres">
      <dgm:prSet presAssocID="{E9E4A2F3-5366-4C78-BB7B-B2C8597F8908}" presName="spacing" presStyleCnt="0"/>
      <dgm:spPr/>
    </dgm:pt>
    <dgm:pt modelId="{7B9F004C-376E-4736-90A1-3FAF4BA62170}" type="pres">
      <dgm:prSet presAssocID="{A8DB1960-46E7-491F-896A-0DB6580978A0}" presName="composite" presStyleCnt="0"/>
      <dgm:spPr/>
    </dgm:pt>
    <dgm:pt modelId="{7F760339-B6E7-4D82-B13D-35060B3E8506}" type="pres">
      <dgm:prSet presAssocID="{A8DB1960-46E7-491F-896A-0DB6580978A0}"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F9C6EFA8-16E3-4A4F-8BFE-464D280456AF}" type="pres">
      <dgm:prSet presAssocID="{A8DB1960-46E7-491F-896A-0DB6580978A0}" presName="txShp" presStyleLbl="node1" presStyleIdx="3" presStyleCnt="5">
        <dgm:presLayoutVars>
          <dgm:bulletEnabled val="1"/>
        </dgm:presLayoutVars>
      </dgm:prSet>
      <dgm:spPr/>
      <dgm:t>
        <a:bodyPr/>
        <a:lstStyle/>
        <a:p>
          <a:endParaRPr lang="en-US"/>
        </a:p>
      </dgm:t>
    </dgm:pt>
    <dgm:pt modelId="{0782FDFD-1352-4700-801D-7B256305D800}" type="pres">
      <dgm:prSet presAssocID="{E0AC84E6-A4EA-46C3-B3B6-38EA2118155B}" presName="spacing" presStyleCnt="0"/>
      <dgm:spPr/>
    </dgm:pt>
    <dgm:pt modelId="{E5F0BEB9-0C4F-4D38-98CB-889BE6D1DC87}" type="pres">
      <dgm:prSet presAssocID="{BCC9283E-C96F-43DD-A990-DABE330F1F70}" presName="composite" presStyleCnt="0"/>
      <dgm:spPr/>
    </dgm:pt>
    <dgm:pt modelId="{F1D45C13-6D94-406A-98C6-19CBB4427C98}" type="pres">
      <dgm:prSet presAssocID="{BCC9283E-C96F-43DD-A990-DABE330F1F70}"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76F501D2-E1EF-4883-8C4E-E8634E5DEDAF}" type="pres">
      <dgm:prSet presAssocID="{BCC9283E-C96F-43DD-A990-DABE330F1F70}" presName="txShp" presStyleLbl="node1" presStyleIdx="4" presStyleCnt="5">
        <dgm:presLayoutVars>
          <dgm:bulletEnabled val="1"/>
        </dgm:presLayoutVars>
      </dgm:prSet>
      <dgm:spPr/>
      <dgm:t>
        <a:bodyPr/>
        <a:lstStyle/>
        <a:p>
          <a:endParaRPr lang="en-US"/>
        </a:p>
      </dgm:t>
    </dgm:pt>
  </dgm:ptLst>
  <dgm:cxnLst>
    <dgm:cxn modelId="{6E6B6D35-82FD-48A0-B083-7ABC9B039B3D}" type="presOf" srcId="{A8DB1960-46E7-491F-896A-0DB6580978A0}" destId="{F9C6EFA8-16E3-4A4F-8BFE-464D280456AF}" srcOrd="0" destOrd="0" presId="urn:microsoft.com/office/officeart/2005/8/layout/vList3"/>
    <dgm:cxn modelId="{4315ADD4-8412-4D52-A06A-D548FACE42B2}" type="presOf" srcId="{58C612EE-8026-4441-A5C4-BA005E347525}" destId="{F32A5B29-3C3D-4C8B-AE7A-69C9D90EEBBF}" srcOrd="0" destOrd="0" presId="urn:microsoft.com/office/officeart/2005/8/layout/vList3"/>
    <dgm:cxn modelId="{1C530A72-A036-42FB-A291-7AC2C82ADA96}" srcId="{76E86747-E17A-4558-B14D-CCFC90D71072}" destId="{58C612EE-8026-4441-A5C4-BA005E347525}" srcOrd="1" destOrd="0" parTransId="{847BD923-F7D5-4C20-BF3A-E96DF24E624E}" sibTransId="{63CE73A5-DBEB-47A2-AB4A-79F1AFACF80E}"/>
    <dgm:cxn modelId="{99B15731-8545-4E34-97C7-2C041962E4F2}" type="presOf" srcId="{BCC9283E-C96F-43DD-A990-DABE330F1F70}" destId="{76F501D2-E1EF-4883-8C4E-E8634E5DEDAF}" srcOrd="0" destOrd="0" presId="urn:microsoft.com/office/officeart/2005/8/layout/vList3"/>
    <dgm:cxn modelId="{FCFA20FD-C6B3-4F6D-9FC2-4A00C968F679}" srcId="{76E86747-E17A-4558-B14D-CCFC90D71072}" destId="{A2C9E1B8-3F8D-4F56-9806-8D1205A0303E}" srcOrd="2" destOrd="0" parTransId="{5E19D994-377B-443F-8EBE-1A0B7C1C2533}" sibTransId="{E9E4A2F3-5366-4C78-BB7B-B2C8597F8908}"/>
    <dgm:cxn modelId="{83CA9A24-FFD1-4D92-B7E2-FD06AEF455DB}" srcId="{76E86747-E17A-4558-B14D-CCFC90D71072}" destId="{85D47A1A-2ACD-4212-AE99-64E5E36378BB}" srcOrd="0" destOrd="0" parTransId="{D8D6ABA6-A0C9-426A-9F1F-A63FF804E60E}" sibTransId="{60F73106-D2B9-4737-8E63-0D5FA4199E8A}"/>
    <dgm:cxn modelId="{20609A3A-1831-4872-BC32-E5A3C7CEB705}" type="presOf" srcId="{76E86747-E17A-4558-B14D-CCFC90D71072}" destId="{2AE9F499-3295-4E75-8BEA-D6C00654D83C}" srcOrd="0" destOrd="0" presId="urn:microsoft.com/office/officeart/2005/8/layout/vList3"/>
    <dgm:cxn modelId="{23BD0D7B-7463-4193-BCC1-D4233F1FC79A}" type="presOf" srcId="{A2C9E1B8-3F8D-4F56-9806-8D1205A0303E}" destId="{77F20F32-65A6-420E-9079-716C0F99D0DE}" srcOrd="0" destOrd="0" presId="urn:microsoft.com/office/officeart/2005/8/layout/vList3"/>
    <dgm:cxn modelId="{1B5B0EB2-CC06-4E2C-A808-A509DD7FF721}" srcId="{76E86747-E17A-4558-B14D-CCFC90D71072}" destId="{A8DB1960-46E7-491F-896A-0DB6580978A0}" srcOrd="3" destOrd="0" parTransId="{13B532FE-F82F-4547-A8D3-D4CA4FF0FBD7}" sibTransId="{E0AC84E6-A4EA-46C3-B3B6-38EA2118155B}"/>
    <dgm:cxn modelId="{110F383E-2629-4A52-B331-6641098D48B3}" type="presOf" srcId="{85D47A1A-2ACD-4212-AE99-64E5E36378BB}" destId="{3EE14C58-51D1-428E-B9C8-2D6CC7B705F1}" srcOrd="0" destOrd="0" presId="urn:microsoft.com/office/officeart/2005/8/layout/vList3"/>
    <dgm:cxn modelId="{9B0F56B5-C00C-4708-9B1B-27E1EF4F9F0E}" srcId="{76E86747-E17A-4558-B14D-CCFC90D71072}" destId="{BCC9283E-C96F-43DD-A990-DABE330F1F70}" srcOrd="4" destOrd="0" parTransId="{4D781040-C171-4BF8-B3A4-F5E261BA5BD9}" sibTransId="{F1380263-7166-4653-BF57-925F27E62706}"/>
    <dgm:cxn modelId="{F61A4E60-BA38-49EE-8B79-C36601C922C3}" type="presParOf" srcId="{2AE9F499-3295-4E75-8BEA-D6C00654D83C}" destId="{2A71B272-5B05-4E84-A062-21C7CBD95A6F}" srcOrd="0" destOrd="0" presId="urn:microsoft.com/office/officeart/2005/8/layout/vList3"/>
    <dgm:cxn modelId="{0E004E89-8135-475E-B23A-30B979100D43}" type="presParOf" srcId="{2A71B272-5B05-4E84-A062-21C7CBD95A6F}" destId="{28D69F4E-E0E9-4FF1-A503-78CC6AE1B085}" srcOrd="0" destOrd="0" presId="urn:microsoft.com/office/officeart/2005/8/layout/vList3"/>
    <dgm:cxn modelId="{72B915BF-347A-4747-B4BC-24CCC80527EC}" type="presParOf" srcId="{2A71B272-5B05-4E84-A062-21C7CBD95A6F}" destId="{3EE14C58-51D1-428E-B9C8-2D6CC7B705F1}" srcOrd="1" destOrd="0" presId="urn:microsoft.com/office/officeart/2005/8/layout/vList3"/>
    <dgm:cxn modelId="{DF08A12F-B492-4479-9F7C-F3D0E2EFFDA4}" type="presParOf" srcId="{2AE9F499-3295-4E75-8BEA-D6C00654D83C}" destId="{3013EB13-7C27-4804-8204-5D46808B50D7}" srcOrd="1" destOrd="0" presId="urn:microsoft.com/office/officeart/2005/8/layout/vList3"/>
    <dgm:cxn modelId="{46948080-7DA8-437A-8F5C-349633D527B2}" type="presParOf" srcId="{2AE9F499-3295-4E75-8BEA-D6C00654D83C}" destId="{62B3786B-9EE1-44C9-A2DD-A58A96CB398E}" srcOrd="2" destOrd="0" presId="urn:microsoft.com/office/officeart/2005/8/layout/vList3"/>
    <dgm:cxn modelId="{E12882D3-0384-435C-92CD-D1DCC5E2A67B}" type="presParOf" srcId="{62B3786B-9EE1-44C9-A2DD-A58A96CB398E}" destId="{0622A4A9-C276-4167-BFC7-3F33373A01CE}" srcOrd="0" destOrd="0" presId="urn:microsoft.com/office/officeart/2005/8/layout/vList3"/>
    <dgm:cxn modelId="{3641FBB3-129C-415A-8B11-DFB29746E3A0}" type="presParOf" srcId="{62B3786B-9EE1-44C9-A2DD-A58A96CB398E}" destId="{F32A5B29-3C3D-4C8B-AE7A-69C9D90EEBBF}" srcOrd="1" destOrd="0" presId="urn:microsoft.com/office/officeart/2005/8/layout/vList3"/>
    <dgm:cxn modelId="{2DB0F7C4-D051-4983-B719-C7C9DA89FA53}" type="presParOf" srcId="{2AE9F499-3295-4E75-8BEA-D6C00654D83C}" destId="{184D07F0-5286-4AA4-9BC8-EADC7489D32D}" srcOrd="3" destOrd="0" presId="urn:microsoft.com/office/officeart/2005/8/layout/vList3"/>
    <dgm:cxn modelId="{A48A05C3-70EA-4589-8028-541C1DB145B2}" type="presParOf" srcId="{2AE9F499-3295-4E75-8BEA-D6C00654D83C}" destId="{34B6BD5D-CE93-49B4-90C1-104B172B60C4}" srcOrd="4" destOrd="0" presId="urn:microsoft.com/office/officeart/2005/8/layout/vList3"/>
    <dgm:cxn modelId="{D45889BE-7BA5-4173-91BE-1F45E028D473}" type="presParOf" srcId="{34B6BD5D-CE93-49B4-90C1-104B172B60C4}" destId="{57C372CE-33DF-4303-B0F3-7B3E302397D9}" srcOrd="0" destOrd="0" presId="urn:microsoft.com/office/officeart/2005/8/layout/vList3"/>
    <dgm:cxn modelId="{E61E9C1B-0063-4549-A524-11625A803D7E}" type="presParOf" srcId="{34B6BD5D-CE93-49B4-90C1-104B172B60C4}" destId="{77F20F32-65A6-420E-9079-716C0F99D0DE}" srcOrd="1" destOrd="0" presId="urn:microsoft.com/office/officeart/2005/8/layout/vList3"/>
    <dgm:cxn modelId="{B10E7CF1-6E6C-4DF2-AE5A-3CB912B566B7}" type="presParOf" srcId="{2AE9F499-3295-4E75-8BEA-D6C00654D83C}" destId="{36BFFBA0-F855-48B6-BB11-6E3C4F60E9F0}" srcOrd="5" destOrd="0" presId="urn:microsoft.com/office/officeart/2005/8/layout/vList3"/>
    <dgm:cxn modelId="{BD37709D-EF77-4627-92B3-B713C50C2872}" type="presParOf" srcId="{2AE9F499-3295-4E75-8BEA-D6C00654D83C}" destId="{7B9F004C-376E-4736-90A1-3FAF4BA62170}" srcOrd="6" destOrd="0" presId="urn:microsoft.com/office/officeart/2005/8/layout/vList3"/>
    <dgm:cxn modelId="{8CA0C633-4A3A-463A-9EE1-C9D286F6DABF}" type="presParOf" srcId="{7B9F004C-376E-4736-90A1-3FAF4BA62170}" destId="{7F760339-B6E7-4D82-B13D-35060B3E8506}" srcOrd="0" destOrd="0" presId="urn:microsoft.com/office/officeart/2005/8/layout/vList3"/>
    <dgm:cxn modelId="{976BC985-F4A1-41B5-9983-22C0ED259AD6}" type="presParOf" srcId="{7B9F004C-376E-4736-90A1-3FAF4BA62170}" destId="{F9C6EFA8-16E3-4A4F-8BFE-464D280456AF}" srcOrd="1" destOrd="0" presId="urn:microsoft.com/office/officeart/2005/8/layout/vList3"/>
    <dgm:cxn modelId="{C12C18D5-9E23-4D68-ABE2-E6628A77164A}" type="presParOf" srcId="{2AE9F499-3295-4E75-8BEA-D6C00654D83C}" destId="{0782FDFD-1352-4700-801D-7B256305D800}" srcOrd="7" destOrd="0" presId="urn:microsoft.com/office/officeart/2005/8/layout/vList3"/>
    <dgm:cxn modelId="{D1AE1CA4-8C17-43FB-BDF0-235EFDC4209C}" type="presParOf" srcId="{2AE9F499-3295-4E75-8BEA-D6C00654D83C}" destId="{E5F0BEB9-0C4F-4D38-98CB-889BE6D1DC87}" srcOrd="8" destOrd="0" presId="urn:microsoft.com/office/officeart/2005/8/layout/vList3"/>
    <dgm:cxn modelId="{AE888050-534F-492B-9C62-33E5C16606C9}" type="presParOf" srcId="{E5F0BEB9-0C4F-4D38-98CB-889BE6D1DC87}" destId="{F1D45C13-6D94-406A-98C6-19CBB4427C98}" srcOrd="0" destOrd="0" presId="urn:microsoft.com/office/officeart/2005/8/layout/vList3"/>
    <dgm:cxn modelId="{7A65B062-68FE-4CF8-8F01-BE16313F6253}" type="presParOf" srcId="{E5F0BEB9-0C4F-4D38-98CB-889BE6D1DC87}" destId="{76F501D2-E1EF-4883-8C4E-E8634E5DEDA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63F1FA-5B3E-4036-A597-050FF6FC0797}" type="doc">
      <dgm:prSet loTypeId="urn:microsoft.com/office/officeart/2005/8/layout/hProcess11" loCatId="process" qsTypeId="urn:microsoft.com/office/officeart/2005/8/quickstyle/3d6" qsCatId="3D" csTypeId="urn:microsoft.com/office/officeart/2005/8/colors/accent1_2" csCatId="accent1" phldr="1"/>
      <dgm:spPr/>
    </dgm:pt>
    <dgm:pt modelId="{BB64137F-E784-4C5D-93A6-8AA9543339AD}">
      <dgm:prSet phldrT="[Text]" custT="1"/>
      <dgm:spPr/>
      <dgm:t>
        <a:bodyPr/>
        <a:lstStyle/>
        <a:p>
          <a:r>
            <a:rPr lang="en-US" sz="2000" dirty="0" smtClean="0"/>
            <a:t>(NE&amp;S) Network Engineering &amp; Sustainment (Awarded Q1 FY19)</a:t>
          </a:r>
          <a:endParaRPr lang="en-US" sz="2000" dirty="0"/>
        </a:p>
      </dgm:t>
    </dgm:pt>
    <dgm:pt modelId="{0F282739-BB3F-4992-9E1C-AB66B34D56E6}" type="parTrans" cxnId="{C6A615B6-AAE8-4896-BDA5-0E88B71E889A}">
      <dgm:prSet/>
      <dgm:spPr/>
      <dgm:t>
        <a:bodyPr/>
        <a:lstStyle/>
        <a:p>
          <a:endParaRPr lang="en-US"/>
        </a:p>
      </dgm:t>
    </dgm:pt>
    <dgm:pt modelId="{F9939785-2791-4D5F-900E-E2917EB00327}" type="sibTrans" cxnId="{C6A615B6-AAE8-4896-BDA5-0E88B71E889A}">
      <dgm:prSet/>
      <dgm:spPr/>
      <dgm:t>
        <a:bodyPr/>
        <a:lstStyle/>
        <a:p>
          <a:endParaRPr lang="en-US"/>
        </a:p>
      </dgm:t>
    </dgm:pt>
    <dgm:pt modelId="{17141A18-890F-4228-8EA4-182ECD89F967}">
      <dgm:prSet phldrT="[Text]" custT="1"/>
      <dgm:spPr/>
      <dgm:t>
        <a:bodyPr/>
        <a:lstStyle/>
        <a:p>
          <a:r>
            <a:rPr lang="en-US" sz="2000" dirty="0" smtClean="0"/>
            <a:t>(NSS) Network Support Services (New Award Q1 FY20)</a:t>
          </a:r>
          <a:endParaRPr lang="en-US" sz="2000" dirty="0"/>
        </a:p>
      </dgm:t>
    </dgm:pt>
    <dgm:pt modelId="{B5AC9D48-3ACA-4E02-ABCE-3610B65AB0DF}" type="parTrans" cxnId="{4748A557-3E1D-464B-AB78-229FE8E98C40}">
      <dgm:prSet/>
      <dgm:spPr/>
      <dgm:t>
        <a:bodyPr/>
        <a:lstStyle/>
        <a:p>
          <a:endParaRPr lang="en-US"/>
        </a:p>
      </dgm:t>
    </dgm:pt>
    <dgm:pt modelId="{CFC3F5C2-706B-42BA-A41A-D3DCE31FD23B}" type="sibTrans" cxnId="{4748A557-3E1D-464B-AB78-229FE8E98C40}">
      <dgm:prSet/>
      <dgm:spPr/>
      <dgm:t>
        <a:bodyPr/>
        <a:lstStyle/>
        <a:p>
          <a:endParaRPr lang="en-US"/>
        </a:p>
      </dgm:t>
    </dgm:pt>
    <dgm:pt modelId="{E57636C9-C71B-4649-BABC-62D2DC0AEC1B}">
      <dgm:prSet phldrT="[Text]" custT="1"/>
      <dgm:spPr/>
      <dgm:t>
        <a:bodyPr/>
        <a:lstStyle/>
        <a:p>
          <a:r>
            <a:rPr lang="en-US" sz="2000" dirty="0" smtClean="0"/>
            <a:t>(GSC)   Global Service Center (Award Q1 FY21)</a:t>
          </a:r>
          <a:endParaRPr lang="en-US" sz="2000" dirty="0"/>
        </a:p>
      </dgm:t>
    </dgm:pt>
    <dgm:pt modelId="{9EE7B62D-A4B3-4CCC-AA6F-A7D0F3706102}" type="parTrans" cxnId="{796B2912-E6AB-4C24-82FD-8FC82CA4198C}">
      <dgm:prSet/>
      <dgm:spPr/>
      <dgm:t>
        <a:bodyPr/>
        <a:lstStyle/>
        <a:p>
          <a:endParaRPr lang="en-US"/>
        </a:p>
      </dgm:t>
    </dgm:pt>
    <dgm:pt modelId="{DB54018B-6D85-46BA-A556-7FF5539F52C7}" type="sibTrans" cxnId="{796B2912-E6AB-4C24-82FD-8FC82CA4198C}">
      <dgm:prSet/>
      <dgm:spPr/>
      <dgm:t>
        <a:bodyPr/>
        <a:lstStyle/>
        <a:p>
          <a:endParaRPr lang="en-US"/>
        </a:p>
      </dgm:t>
    </dgm:pt>
    <dgm:pt modelId="{22BAB8D7-1D83-4761-83EC-4EF2E88BCE37}">
      <dgm:prSet phldrT="[Text]" custT="1"/>
      <dgm:spPr/>
      <dgm:t>
        <a:bodyPr/>
        <a:lstStyle/>
        <a:p>
          <a:r>
            <a:rPr lang="en-US" sz="1800" dirty="0" smtClean="0"/>
            <a:t>Enterprise Services Branch Operations &amp; Sustainment Support (Award in Q2 FY19)</a:t>
          </a:r>
          <a:endParaRPr lang="en-US" sz="1800" dirty="0"/>
        </a:p>
      </dgm:t>
    </dgm:pt>
    <dgm:pt modelId="{C53CC876-C2D7-480A-A436-2451A1B0788B}" type="parTrans" cxnId="{9EDB97D0-E935-4943-930A-5A49DD05047E}">
      <dgm:prSet/>
      <dgm:spPr/>
      <dgm:t>
        <a:bodyPr/>
        <a:lstStyle/>
        <a:p>
          <a:endParaRPr lang="en-US"/>
        </a:p>
      </dgm:t>
    </dgm:pt>
    <dgm:pt modelId="{6490E797-25E6-4C37-BF22-EB4AD170E3E3}" type="sibTrans" cxnId="{9EDB97D0-E935-4943-930A-5A49DD05047E}">
      <dgm:prSet/>
      <dgm:spPr/>
      <dgm:t>
        <a:bodyPr/>
        <a:lstStyle/>
        <a:p>
          <a:endParaRPr lang="en-US"/>
        </a:p>
      </dgm:t>
    </dgm:pt>
    <dgm:pt modelId="{95FA225B-38BA-427D-A74E-06A85E749409}">
      <dgm:prSet phldrT="[Text]"/>
      <dgm:spPr/>
      <dgm:t>
        <a:bodyPr/>
        <a:lstStyle/>
        <a:p>
          <a:endParaRPr lang="en-US" dirty="0"/>
        </a:p>
      </dgm:t>
    </dgm:pt>
    <dgm:pt modelId="{F2E18406-BD30-46C0-8550-AE1AF158BB00}" type="parTrans" cxnId="{F80906EA-EB39-439E-8C99-B90E6EE3E90D}">
      <dgm:prSet/>
      <dgm:spPr/>
      <dgm:t>
        <a:bodyPr/>
        <a:lstStyle/>
        <a:p>
          <a:endParaRPr lang="en-US"/>
        </a:p>
      </dgm:t>
    </dgm:pt>
    <dgm:pt modelId="{37E61E9B-E0BF-40E2-AA9C-766B7803D846}" type="sibTrans" cxnId="{F80906EA-EB39-439E-8C99-B90E6EE3E90D}">
      <dgm:prSet/>
      <dgm:spPr/>
      <dgm:t>
        <a:bodyPr/>
        <a:lstStyle/>
        <a:p>
          <a:endParaRPr lang="en-US"/>
        </a:p>
      </dgm:t>
    </dgm:pt>
    <dgm:pt modelId="{C1DB415F-AAD4-4432-9AB6-C3ACCA3A2A06}" type="pres">
      <dgm:prSet presAssocID="{9363F1FA-5B3E-4036-A597-050FF6FC0797}" presName="Name0" presStyleCnt="0">
        <dgm:presLayoutVars>
          <dgm:dir/>
          <dgm:resizeHandles val="exact"/>
        </dgm:presLayoutVars>
      </dgm:prSet>
      <dgm:spPr/>
    </dgm:pt>
    <dgm:pt modelId="{A9A3F756-EE78-41F8-A973-C0A8D6FEE6AB}" type="pres">
      <dgm:prSet presAssocID="{9363F1FA-5B3E-4036-A597-050FF6FC0797}" presName="arrow" presStyleLbl="bgShp" presStyleIdx="0" presStyleCnt="1"/>
      <dgm:spPr/>
      <dgm:extLst>
        <a:ext uri="{E40237B7-FDA0-4F09-8148-C483321AD2D9}">
          <dgm14:cNvPr xmlns:dgm14="http://schemas.microsoft.com/office/drawing/2010/diagram" id="0" name="" descr="Strategic Infrastructure Operations &amp; Sustainment Roadmap&#10;" title="Strategic Infrastructure Operations &amp; Sustainment Roadmap"/>
        </a:ext>
      </dgm:extLst>
    </dgm:pt>
    <dgm:pt modelId="{B7FC5EE5-1706-4B7F-AA04-40AB0FE5313C}" type="pres">
      <dgm:prSet presAssocID="{9363F1FA-5B3E-4036-A597-050FF6FC0797}" presName="points" presStyleCnt="0"/>
      <dgm:spPr/>
    </dgm:pt>
    <dgm:pt modelId="{D73327D5-B3B5-419A-BC15-00B599C40E99}" type="pres">
      <dgm:prSet presAssocID="{BB64137F-E784-4C5D-93A6-8AA9543339AD}" presName="compositeA" presStyleCnt="0"/>
      <dgm:spPr/>
    </dgm:pt>
    <dgm:pt modelId="{7ECB3381-6499-425A-97E6-9EBD45AC21B7}" type="pres">
      <dgm:prSet presAssocID="{BB64137F-E784-4C5D-93A6-8AA9543339AD}" presName="textA" presStyleLbl="revTx" presStyleIdx="0" presStyleCnt="5">
        <dgm:presLayoutVars>
          <dgm:bulletEnabled val="1"/>
        </dgm:presLayoutVars>
      </dgm:prSet>
      <dgm:spPr/>
      <dgm:t>
        <a:bodyPr/>
        <a:lstStyle/>
        <a:p>
          <a:endParaRPr lang="en-US"/>
        </a:p>
      </dgm:t>
    </dgm:pt>
    <dgm:pt modelId="{361B6021-69AC-4460-86F0-86AF93D19464}" type="pres">
      <dgm:prSet presAssocID="{BB64137F-E784-4C5D-93A6-8AA9543339AD}" presName="circleA" presStyleLbl="node1" presStyleIdx="0" presStyleCnt="5"/>
      <dgm:spPr/>
    </dgm:pt>
    <dgm:pt modelId="{6FF87AEB-C191-4855-8689-E6F97E8F17F4}" type="pres">
      <dgm:prSet presAssocID="{BB64137F-E784-4C5D-93A6-8AA9543339AD}" presName="spaceA" presStyleCnt="0"/>
      <dgm:spPr/>
    </dgm:pt>
    <dgm:pt modelId="{887A6B01-40C6-4378-BD73-293EE76279CD}" type="pres">
      <dgm:prSet presAssocID="{F9939785-2791-4D5F-900E-E2917EB00327}" presName="space" presStyleCnt="0"/>
      <dgm:spPr/>
    </dgm:pt>
    <dgm:pt modelId="{91D54057-2BD5-4307-AB9B-2EBC83384B69}" type="pres">
      <dgm:prSet presAssocID="{22BAB8D7-1D83-4761-83EC-4EF2E88BCE37}" presName="compositeB" presStyleCnt="0"/>
      <dgm:spPr/>
    </dgm:pt>
    <dgm:pt modelId="{DE490B58-C7A2-4F75-8A1D-712CEA90D1A2}" type="pres">
      <dgm:prSet presAssocID="{22BAB8D7-1D83-4761-83EC-4EF2E88BCE37}" presName="textB" presStyleLbl="revTx" presStyleIdx="1" presStyleCnt="5">
        <dgm:presLayoutVars>
          <dgm:bulletEnabled val="1"/>
        </dgm:presLayoutVars>
      </dgm:prSet>
      <dgm:spPr/>
      <dgm:t>
        <a:bodyPr/>
        <a:lstStyle/>
        <a:p>
          <a:endParaRPr lang="en-US"/>
        </a:p>
      </dgm:t>
    </dgm:pt>
    <dgm:pt modelId="{B4954B58-0A6E-4A35-BD4F-A63CD6CF487F}" type="pres">
      <dgm:prSet presAssocID="{22BAB8D7-1D83-4761-83EC-4EF2E88BCE37}" presName="circleB" presStyleLbl="node1" presStyleIdx="1" presStyleCnt="5"/>
      <dgm:spPr/>
    </dgm:pt>
    <dgm:pt modelId="{68527437-BF77-4570-8438-174034113B5C}" type="pres">
      <dgm:prSet presAssocID="{22BAB8D7-1D83-4761-83EC-4EF2E88BCE37}" presName="spaceB" presStyleCnt="0"/>
      <dgm:spPr/>
    </dgm:pt>
    <dgm:pt modelId="{1455AF22-B166-4C47-837C-78AE6A262599}" type="pres">
      <dgm:prSet presAssocID="{6490E797-25E6-4C37-BF22-EB4AD170E3E3}" presName="space" presStyleCnt="0"/>
      <dgm:spPr/>
    </dgm:pt>
    <dgm:pt modelId="{023BD644-5577-40BC-A99B-FB575842020F}" type="pres">
      <dgm:prSet presAssocID="{17141A18-890F-4228-8EA4-182ECD89F967}" presName="compositeA" presStyleCnt="0"/>
      <dgm:spPr/>
    </dgm:pt>
    <dgm:pt modelId="{FB278C64-DD90-4DB1-B1B9-B14B2EB86C61}" type="pres">
      <dgm:prSet presAssocID="{17141A18-890F-4228-8EA4-182ECD89F967}" presName="textA" presStyleLbl="revTx" presStyleIdx="2" presStyleCnt="5">
        <dgm:presLayoutVars>
          <dgm:bulletEnabled val="1"/>
        </dgm:presLayoutVars>
      </dgm:prSet>
      <dgm:spPr/>
      <dgm:t>
        <a:bodyPr/>
        <a:lstStyle/>
        <a:p>
          <a:endParaRPr lang="en-US"/>
        </a:p>
      </dgm:t>
    </dgm:pt>
    <dgm:pt modelId="{06274DF4-882B-42B1-8744-E967931E2172}" type="pres">
      <dgm:prSet presAssocID="{17141A18-890F-4228-8EA4-182ECD89F967}" presName="circleA" presStyleLbl="node1" presStyleIdx="2" presStyleCnt="5"/>
      <dgm:spPr/>
    </dgm:pt>
    <dgm:pt modelId="{D886676D-35B4-456A-A5AA-6A19397D3935}" type="pres">
      <dgm:prSet presAssocID="{17141A18-890F-4228-8EA4-182ECD89F967}" presName="spaceA" presStyleCnt="0"/>
      <dgm:spPr/>
    </dgm:pt>
    <dgm:pt modelId="{0F58E4F4-6DD7-4019-9E6C-5FAABB311996}" type="pres">
      <dgm:prSet presAssocID="{CFC3F5C2-706B-42BA-A41A-D3DCE31FD23B}" presName="space" presStyleCnt="0"/>
      <dgm:spPr/>
    </dgm:pt>
    <dgm:pt modelId="{7978C6FE-7DD1-40A9-A80D-8B470B21E827}" type="pres">
      <dgm:prSet presAssocID="{95FA225B-38BA-427D-A74E-06A85E749409}" presName="compositeB" presStyleCnt="0"/>
      <dgm:spPr/>
    </dgm:pt>
    <dgm:pt modelId="{09E58FDA-7E76-475F-913D-D51787176C50}" type="pres">
      <dgm:prSet presAssocID="{95FA225B-38BA-427D-A74E-06A85E749409}" presName="textB" presStyleLbl="revTx" presStyleIdx="3" presStyleCnt="5">
        <dgm:presLayoutVars>
          <dgm:bulletEnabled val="1"/>
        </dgm:presLayoutVars>
      </dgm:prSet>
      <dgm:spPr/>
      <dgm:t>
        <a:bodyPr/>
        <a:lstStyle/>
        <a:p>
          <a:endParaRPr lang="en-US"/>
        </a:p>
      </dgm:t>
    </dgm:pt>
    <dgm:pt modelId="{4B63F038-21B3-49AB-A328-8A49B669534D}" type="pres">
      <dgm:prSet presAssocID="{95FA225B-38BA-427D-A74E-06A85E749409}" presName="circleB" presStyleLbl="node1" presStyleIdx="3" presStyleCnt="5"/>
      <dgm:spPr/>
    </dgm:pt>
    <dgm:pt modelId="{A8E5686A-C130-4919-AB0E-1D7A9A1F508D}" type="pres">
      <dgm:prSet presAssocID="{95FA225B-38BA-427D-A74E-06A85E749409}" presName="spaceB" presStyleCnt="0"/>
      <dgm:spPr/>
    </dgm:pt>
    <dgm:pt modelId="{6F18CE50-7EED-439F-802E-162AA8C0DC53}" type="pres">
      <dgm:prSet presAssocID="{37E61E9B-E0BF-40E2-AA9C-766B7803D846}" presName="space" presStyleCnt="0"/>
      <dgm:spPr/>
    </dgm:pt>
    <dgm:pt modelId="{5B54CF4F-2F8B-485F-9028-7F2554A3329A}" type="pres">
      <dgm:prSet presAssocID="{E57636C9-C71B-4649-BABC-62D2DC0AEC1B}" presName="compositeA" presStyleCnt="0"/>
      <dgm:spPr/>
    </dgm:pt>
    <dgm:pt modelId="{24DFE08E-8B72-433C-AF9D-E3A0CB5360CF}" type="pres">
      <dgm:prSet presAssocID="{E57636C9-C71B-4649-BABC-62D2DC0AEC1B}" presName="textA" presStyleLbl="revTx" presStyleIdx="4" presStyleCnt="5">
        <dgm:presLayoutVars>
          <dgm:bulletEnabled val="1"/>
        </dgm:presLayoutVars>
      </dgm:prSet>
      <dgm:spPr/>
      <dgm:t>
        <a:bodyPr/>
        <a:lstStyle/>
        <a:p>
          <a:endParaRPr lang="en-US"/>
        </a:p>
      </dgm:t>
    </dgm:pt>
    <dgm:pt modelId="{F329C228-D370-44D6-9ED0-62A47649D38E}" type="pres">
      <dgm:prSet presAssocID="{E57636C9-C71B-4649-BABC-62D2DC0AEC1B}" presName="circleA" presStyleLbl="node1" presStyleIdx="4" presStyleCnt="5"/>
      <dgm:spPr/>
    </dgm:pt>
    <dgm:pt modelId="{5004112D-D8A8-45F0-9C9B-FDBD88AF50EB}" type="pres">
      <dgm:prSet presAssocID="{E57636C9-C71B-4649-BABC-62D2DC0AEC1B}" presName="spaceA" presStyleCnt="0"/>
      <dgm:spPr/>
    </dgm:pt>
  </dgm:ptLst>
  <dgm:cxnLst>
    <dgm:cxn modelId="{79D980EF-DFB9-42AE-A8F0-264798D17836}" type="presOf" srcId="{95FA225B-38BA-427D-A74E-06A85E749409}" destId="{09E58FDA-7E76-475F-913D-D51787176C50}" srcOrd="0" destOrd="0" presId="urn:microsoft.com/office/officeart/2005/8/layout/hProcess11"/>
    <dgm:cxn modelId="{A8EF7622-D791-4F9A-9DB0-9A97513DD898}" type="presOf" srcId="{BB64137F-E784-4C5D-93A6-8AA9543339AD}" destId="{7ECB3381-6499-425A-97E6-9EBD45AC21B7}" srcOrd="0" destOrd="0" presId="urn:microsoft.com/office/officeart/2005/8/layout/hProcess11"/>
    <dgm:cxn modelId="{347B006F-0F85-450D-83D2-CA6D1C8ACBBF}" type="presOf" srcId="{22BAB8D7-1D83-4761-83EC-4EF2E88BCE37}" destId="{DE490B58-C7A2-4F75-8A1D-712CEA90D1A2}" srcOrd="0" destOrd="0" presId="urn:microsoft.com/office/officeart/2005/8/layout/hProcess11"/>
    <dgm:cxn modelId="{C3866C5F-9816-4EDF-BF17-5E6970F7967B}" type="presOf" srcId="{9363F1FA-5B3E-4036-A597-050FF6FC0797}" destId="{C1DB415F-AAD4-4432-9AB6-C3ACCA3A2A06}" srcOrd="0" destOrd="0" presId="urn:microsoft.com/office/officeart/2005/8/layout/hProcess11"/>
    <dgm:cxn modelId="{7D4FF7CE-BF11-44E1-9395-D3E4DDA08DA1}" type="presOf" srcId="{17141A18-890F-4228-8EA4-182ECD89F967}" destId="{FB278C64-DD90-4DB1-B1B9-B14B2EB86C61}" srcOrd="0" destOrd="0" presId="urn:microsoft.com/office/officeart/2005/8/layout/hProcess11"/>
    <dgm:cxn modelId="{10CFA0D3-3C7A-4344-8F97-CA5F86B7D378}" type="presOf" srcId="{E57636C9-C71B-4649-BABC-62D2DC0AEC1B}" destId="{24DFE08E-8B72-433C-AF9D-E3A0CB5360CF}" srcOrd="0" destOrd="0" presId="urn:microsoft.com/office/officeart/2005/8/layout/hProcess11"/>
    <dgm:cxn modelId="{9EDB97D0-E935-4943-930A-5A49DD05047E}" srcId="{9363F1FA-5B3E-4036-A597-050FF6FC0797}" destId="{22BAB8D7-1D83-4761-83EC-4EF2E88BCE37}" srcOrd="1" destOrd="0" parTransId="{C53CC876-C2D7-480A-A436-2451A1B0788B}" sibTransId="{6490E797-25E6-4C37-BF22-EB4AD170E3E3}"/>
    <dgm:cxn modelId="{4748A557-3E1D-464B-AB78-229FE8E98C40}" srcId="{9363F1FA-5B3E-4036-A597-050FF6FC0797}" destId="{17141A18-890F-4228-8EA4-182ECD89F967}" srcOrd="2" destOrd="0" parTransId="{B5AC9D48-3ACA-4E02-ABCE-3610B65AB0DF}" sibTransId="{CFC3F5C2-706B-42BA-A41A-D3DCE31FD23B}"/>
    <dgm:cxn modelId="{C6A615B6-AAE8-4896-BDA5-0E88B71E889A}" srcId="{9363F1FA-5B3E-4036-A597-050FF6FC0797}" destId="{BB64137F-E784-4C5D-93A6-8AA9543339AD}" srcOrd="0" destOrd="0" parTransId="{0F282739-BB3F-4992-9E1C-AB66B34D56E6}" sibTransId="{F9939785-2791-4D5F-900E-E2917EB00327}"/>
    <dgm:cxn modelId="{F80906EA-EB39-439E-8C99-B90E6EE3E90D}" srcId="{9363F1FA-5B3E-4036-A597-050FF6FC0797}" destId="{95FA225B-38BA-427D-A74E-06A85E749409}" srcOrd="3" destOrd="0" parTransId="{F2E18406-BD30-46C0-8550-AE1AF158BB00}" sibTransId="{37E61E9B-E0BF-40E2-AA9C-766B7803D846}"/>
    <dgm:cxn modelId="{796B2912-E6AB-4C24-82FD-8FC82CA4198C}" srcId="{9363F1FA-5B3E-4036-A597-050FF6FC0797}" destId="{E57636C9-C71B-4649-BABC-62D2DC0AEC1B}" srcOrd="4" destOrd="0" parTransId="{9EE7B62D-A4B3-4CCC-AA6F-A7D0F3706102}" sibTransId="{DB54018B-6D85-46BA-A556-7FF5539F52C7}"/>
    <dgm:cxn modelId="{D982D481-BD48-43F9-ACE9-712DA5C364A6}" type="presParOf" srcId="{C1DB415F-AAD4-4432-9AB6-C3ACCA3A2A06}" destId="{A9A3F756-EE78-41F8-A973-C0A8D6FEE6AB}" srcOrd="0" destOrd="0" presId="urn:microsoft.com/office/officeart/2005/8/layout/hProcess11"/>
    <dgm:cxn modelId="{97536C9D-A2D2-4D75-8043-4F86DA66F6AD}" type="presParOf" srcId="{C1DB415F-AAD4-4432-9AB6-C3ACCA3A2A06}" destId="{B7FC5EE5-1706-4B7F-AA04-40AB0FE5313C}" srcOrd="1" destOrd="0" presId="urn:microsoft.com/office/officeart/2005/8/layout/hProcess11"/>
    <dgm:cxn modelId="{E204DFFA-20AD-4C46-80DA-E1C32E68632C}" type="presParOf" srcId="{B7FC5EE5-1706-4B7F-AA04-40AB0FE5313C}" destId="{D73327D5-B3B5-419A-BC15-00B599C40E99}" srcOrd="0" destOrd="0" presId="urn:microsoft.com/office/officeart/2005/8/layout/hProcess11"/>
    <dgm:cxn modelId="{010AECD1-363A-4659-8D8B-40D141879865}" type="presParOf" srcId="{D73327D5-B3B5-419A-BC15-00B599C40E99}" destId="{7ECB3381-6499-425A-97E6-9EBD45AC21B7}" srcOrd="0" destOrd="0" presId="urn:microsoft.com/office/officeart/2005/8/layout/hProcess11"/>
    <dgm:cxn modelId="{FD97143C-557E-4CA0-8205-5F9E7C525621}" type="presParOf" srcId="{D73327D5-B3B5-419A-BC15-00B599C40E99}" destId="{361B6021-69AC-4460-86F0-86AF93D19464}" srcOrd="1" destOrd="0" presId="urn:microsoft.com/office/officeart/2005/8/layout/hProcess11"/>
    <dgm:cxn modelId="{882EFAD1-7C20-46EF-897C-D5A4A865E012}" type="presParOf" srcId="{D73327D5-B3B5-419A-BC15-00B599C40E99}" destId="{6FF87AEB-C191-4855-8689-E6F97E8F17F4}" srcOrd="2" destOrd="0" presId="urn:microsoft.com/office/officeart/2005/8/layout/hProcess11"/>
    <dgm:cxn modelId="{7F1308F6-9BB7-4991-8707-CF1311C26871}" type="presParOf" srcId="{B7FC5EE5-1706-4B7F-AA04-40AB0FE5313C}" destId="{887A6B01-40C6-4378-BD73-293EE76279CD}" srcOrd="1" destOrd="0" presId="urn:microsoft.com/office/officeart/2005/8/layout/hProcess11"/>
    <dgm:cxn modelId="{21145A95-C5F2-484C-BA4C-4F4718ABD9E4}" type="presParOf" srcId="{B7FC5EE5-1706-4B7F-AA04-40AB0FE5313C}" destId="{91D54057-2BD5-4307-AB9B-2EBC83384B69}" srcOrd="2" destOrd="0" presId="urn:microsoft.com/office/officeart/2005/8/layout/hProcess11"/>
    <dgm:cxn modelId="{1407077D-579F-4767-B2DE-507262971C44}" type="presParOf" srcId="{91D54057-2BD5-4307-AB9B-2EBC83384B69}" destId="{DE490B58-C7A2-4F75-8A1D-712CEA90D1A2}" srcOrd="0" destOrd="0" presId="urn:microsoft.com/office/officeart/2005/8/layout/hProcess11"/>
    <dgm:cxn modelId="{73318C55-63F6-42EB-B303-44DFDBCE88C9}" type="presParOf" srcId="{91D54057-2BD5-4307-AB9B-2EBC83384B69}" destId="{B4954B58-0A6E-4A35-BD4F-A63CD6CF487F}" srcOrd="1" destOrd="0" presId="urn:microsoft.com/office/officeart/2005/8/layout/hProcess11"/>
    <dgm:cxn modelId="{01F27F93-9D31-4EF9-AE04-CE9CC038BCEE}" type="presParOf" srcId="{91D54057-2BD5-4307-AB9B-2EBC83384B69}" destId="{68527437-BF77-4570-8438-174034113B5C}" srcOrd="2" destOrd="0" presId="urn:microsoft.com/office/officeart/2005/8/layout/hProcess11"/>
    <dgm:cxn modelId="{659326CB-229E-459F-9B8D-784687A9F5E6}" type="presParOf" srcId="{B7FC5EE5-1706-4B7F-AA04-40AB0FE5313C}" destId="{1455AF22-B166-4C47-837C-78AE6A262599}" srcOrd="3" destOrd="0" presId="urn:microsoft.com/office/officeart/2005/8/layout/hProcess11"/>
    <dgm:cxn modelId="{610A9754-3182-4AD5-B7E4-9786CCB05459}" type="presParOf" srcId="{B7FC5EE5-1706-4B7F-AA04-40AB0FE5313C}" destId="{023BD644-5577-40BC-A99B-FB575842020F}" srcOrd="4" destOrd="0" presId="urn:microsoft.com/office/officeart/2005/8/layout/hProcess11"/>
    <dgm:cxn modelId="{36FA1F7D-7ECC-4A58-8971-C61B20CF1F1A}" type="presParOf" srcId="{023BD644-5577-40BC-A99B-FB575842020F}" destId="{FB278C64-DD90-4DB1-B1B9-B14B2EB86C61}" srcOrd="0" destOrd="0" presId="urn:microsoft.com/office/officeart/2005/8/layout/hProcess11"/>
    <dgm:cxn modelId="{9C357167-6149-43E7-A2DB-5A7F96B5ECEB}" type="presParOf" srcId="{023BD644-5577-40BC-A99B-FB575842020F}" destId="{06274DF4-882B-42B1-8744-E967931E2172}" srcOrd="1" destOrd="0" presId="urn:microsoft.com/office/officeart/2005/8/layout/hProcess11"/>
    <dgm:cxn modelId="{1FE8A6B8-1B78-422D-AAB7-CB6FF9B0C2C5}" type="presParOf" srcId="{023BD644-5577-40BC-A99B-FB575842020F}" destId="{D886676D-35B4-456A-A5AA-6A19397D3935}" srcOrd="2" destOrd="0" presId="urn:microsoft.com/office/officeart/2005/8/layout/hProcess11"/>
    <dgm:cxn modelId="{55959CCE-EB39-4EE6-A00F-1C7B49375B0A}" type="presParOf" srcId="{B7FC5EE5-1706-4B7F-AA04-40AB0FE5313C}" destId="{0F58E4F4-6DD7-4019-9E6C-5FAABB311996}" srcOrd="5" destOrd="0" presId="urn:microsoft.com/office/officeart/2005/8/layout/hProcess11"/>
    <dgm:cxn modelId="{20B5C8D2-821E-42E4-9130-D59E6BEFF7C7}" type="presParOf" srcId="{B7FC5EE5-1706-4B7F-AA04-40AB0FE5313C}" destId="{7978C6FE-7DD1-40A9-A80D-8B470B21E827}" srcOrd="6" destOrd="0" presId="urn:microsoft.com/office/officeart/2005/8/layout/hProcess11"/>
    <dgm:cxn modelId="{4F72DDCB-1D7E-4378-A345-D3CE1027A277}" type="presParOf" srcId="{7978C6FE-7DD1-40A9-A80D-8B470B21E827}" destId="{09E58FDA-7E76-475F-913D-D51787176C50}" srcOrd="0" destOrd="0" presId="urn:microsoft.com/office/officeart/2005/8/layout/hProcess11"/>
    <dgm:cxn modelId="{EEC3B9D1-9F4A-489C-A3D8-4F7CAD1A17AE}" type="presParOf" srcId="{7978C6FE-7DD1-40A9-A80D-8B470B21E827}" destId="{4B63F038-21B3-49AB-A328-8A49B669534D}" srcOrd="1" destOrd="0" presId="urn:microsoft.com/office/officeart/2005/8/layout/hProcess11"/>
    <dgm:cxn modelId="{2B90CB31-C20A-4E15-88FB-6C72A78BA5FE}" type="presParOf" srcId="{7978C6FE-7DD1-40A9-A80D-8B470B21E827}" destId="{A8E5686A-C130-4919-AB0E-1D7A9A1F508D}" srcOrd="2" destOrd="0" presId="urn:microsoft.com/office/officeart/2005/8/layout/hProcess11"/>
    <dgm:cxn modelId="{CBD8F646-04C0-4A3A-9300-6548130CB862}" type="presParOf" srcId="{B7FC5EE5-1706-4B7F-AA04-40AB0FE5313C}" destId="{6F18CE50-7EED-439F-802E-162AA8C0DC53}" srcOrd="7" destOrd="0" presId="urn:microsoft.com/office/officeart/2005/8/layout/hProcess11"/>
    <dgm:cxn modelId="{E0EBC853-8F1A-4CF6-A661-721D730A4F7A}" type="presParOf" srcId="{B7FC5EE5-1706-4B7F-AA04-40AB0FE5313C}" destId="{5B54CF4F-2F8B-485F-9028-7F2554A3329A}" srcOrd="8" destOrd="0" presId="urn:microsoft.com/office/officeart/2005/8/layout/hProcess11"/>
    <dgm:cxn modelId="{F168548E-80AE-4A32-BA0D-32732AFBB0EF}" type="presParOf" srcId="{5B54CF4F-2F8B-485F-9028-7F2554A3329A}" destId="{24DFE08E-8B72-433C-AF9D-E3A0CB5360CF}" srcOrd="0" destOrd="0" presId="urn:microsoft.com/office/officeart/2005/8/layout/hProcess11"/>
    <dgm:cxn modelId="{9F833DB6-C7B1-4F12-9F5E-B5CECFE23831}" type="presParOf" srcId="{5B54CF4F-2F8B-485F-9028-7F2554A3329A}" destId="{F329C228-D370-44D6-9ED0-62A47649D38E}" srcOrd="1" destOrd="0" presId="urn:microsoft.com/office/officeart/2005/8/layout/hProcess11"/>
    <dgm:cxn modelId="{CD598EEA-7B3B-4452-B7C9-06F14ABB61BD}" type="presParOf" srcId="{5B54CF4F-2F8B-485F-9028-7F2554A3329A}" destId="{5004112D-D8A8-45F0-9C9B-FDBD88AF50E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3F756-EE78-41F8-A973-C0A8D6FEE6AB}">
      <dsp:nvSpPr>
        <dsp:cNvPr id="0" name=""/>
        <dsp:cNvSpPr/>
      </dsp:nvSpPr>
      <dsp:spPr>
        <a:xfrm>
          <a:off x="0" y="1405890"/>
          <a:ext cx="9144000" cy="1874520"/>
        </a:xfrm>
        <a:prstGeom prst="notchedRightArrow">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7ECB3381-6499-425A-97E6-9EBD45AC21B7}">
      <dsp:nvSpPr>
        <dsp:cNvPr id="0" name=""/>
        <dsp:cNvSpPr/>
      </dsp:nvSpPr>
      <dsp:spPr>
        <a:xfrm>
          <a:off x="3616" y="0"/>
          <a:ext cx="1581224" cy="187452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t>(NE&amp;S) Network Engineering &amp; Sustainment (Awarded Q1 FY19)</a:t>
          </a:r>
          <a:endParaRPr lang="en-US" sz="2000" kern="1200" dirty="0"/>
        </a:p>
      </dsp:txBody>
      <dsp:txXfrm>
        <a:off x="3616" y="0"/>
        <a:ext cx="1581224" cy="1874520"/>
      </dsp:txXfrm>
    </dsp:sp>
    <dsp:sp modelId="{361B6021-69AC-4460-86F0-86AF93D19464}">
      <dsp:nvSpPr>
        <dsp:cNvPr id="0" name=""/>
        <dsp:cNvSpPr/>
      </dsp:nvSpPr>
      <dsp:spPr>
        <a:xfrm>
          <a:off x="559913" y="2108835"/>
          <a:ext cx="468630" cy="46863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DE490B58-C7A2-4F75-8A1D-712CEA90D1A2}">
      <dsp:nvSpPr>
        <dsp:cNvPr id="0" name=""/>
        <dsp:cNvSpPr/>
      </dsp:nvSpPr>
      <dsp:spPr>
        <a:xfrm>
          <a:off x="1663902" y="2811780"/>
          <a:ext cx="1581224" cy="187452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Enterprise Services Branch Operations &amp; Sustainment Support (Award in Q2 FY19)</a:t>
          </a:r>
          <a:endParaRPr lang="en-US" sz="1800" kern="1200" dirty="0"/>
        </a:p>
      </dsp:txBody>
      <dsp:txXfrm>
        <a:off x="1663902" y="2811780"/>
        <a:ext cx="1581224" cy="1874520"/>
      </dsp:txXfrm>
    </dsp:sp>
    <dsp:sp modelId="{B4954B58-0A6E-4A35-BD4F-A63CD6CF487F}">
      <dsp:nvSpPr>
        <dsp:cNvPr id="0" name=""/>
        <dsp:cNvSpPr/>
      </dsp:nvSpPr>
      <dsp:spPr>
        <a:xfrm>
          <a:off x="2220199" y="2108835"/>
          <a:ext cx="468630" cy="46863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FB278C64-DD90-4DB1-B1B9-B14B2EB86C61}">
      <dsp:nvSpPr>
        <dsp:cNvPr id="0" name=""/>
        <dsp:cNvSpPr/>
      </dsp:nvSpPr>
      <dsp:spPr>
        <a:xfrm>
          <a:off x="3324187" y="0"/>
          <a:ext cx="1581224" cy="187452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t>(NSS) Network Support Services (New Award Q1 FY20)</a:t>
          </a:r>
          <a:endParaRPr lang="en-US" sz="2000" kern="1200" dirty="0"/>
        </a:p>
      </dsp:txBody>
      <dsp:txXfrm>
        <a:off x="3324187" y="0"/>
        <a:ext cx="1581224" cy="1874520"/>
      </dsp:txXfrm>
    </dsp:sp>
    <dsp:sp modelId="{06274DF4-882B-42B1-8744-E967931E2172}">
      <dsp:nvSpPr>
        <dsp:cNvPr id="0" name=""/>
        <dsp:cNvSpPr/>
      </dsp:nvSpPr>
      <dsp:spPr>
        <a:xfrm>
          <a:off x="3880485" y="2108835"/>
          <a:ext cx="468630" cy="46863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09E58FDA-7E76-475F-913D-D51787176C50}">
      <dsp:nvSpPr>
        <dsp:cNvPr id="0" name=""/>
        <dsp:cNvSpPr/>
      </dsp:nvSpPr>
      <dsp:spPr>
        <a:xfrm>
          <a:off x="4984473" y="2811780"/>
          <a:ext cx="1581224" cy="187452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p>
      </dsp:txBody>
      <dsp:txXfrm>
        <a:off x="4984473" y="2811780"/>
        <a:ext cx="1581224" cy="1874520"/>
      </dsp:txXfrm>
    </dsp:sp>
    <dsp:sp modelId="{4B63F038-21B3-49AB-A328-8A49B669534D}">
      <dsp:nvSpPr>
        <dsp:cNvPr id="0" name=""/>
        <dsp:cNvSpPr/>
      </dsp:nvSpPr>
      <dsp:spPr>
        <a:xfrm>
          <a:off x="5540770" y="2108835"/>
          <a:ext cx="468630" cy="46863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24DFE08E-8B72-433C-AF9D-E3A0CB5360CF}">
      <dsp:nvSpPr>
        <dsp:cNvPr id="0" name=""/>
        <dsp:cNvSpPr/>
      </dsp:nvSpPr>
      <dsp:spPr>
        <a:xfrm>
          <a:off x="6644759" y="0"/>
          <a:ext cx="1581224" cy="187452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t>(GSC)   Global Service Center (Award Q1 FY21)</a:t>
          </a:r>
          <a:endParaRPr lang="en-US" sz="2000" kern="1200" dirty="0"/>
        </a:p>
      </dsp:txBody>
      <dsp:txXfrm>
        <a:off x="6644759" y="0"/>
        <a:ext cx="1581224" cy="1874520"/>
      </dsp:txXfrm>
    </dsp:sp>
    <dsp:sp modelId="{F329C228-D370-44D6-9ED0-62A47649D38E}">
      <dsp:nvSpPr>
        <dsp:cNvPr id="0" name=""/>
        <dsp:cNvSpPr/>
      </dsp:nvSpPr>
      <dsp:spPr>
        <a:xfrm>
          <a:off x="7201056" y="2108835"/>
          <a:ext cx="468630" cy="46863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2CFAAA5-D6F5-4CF9-BF40-9E71FFD8C826}" type="datetimeFigureOut">
              <a:rPr lang="en-US"/>
              <a:pPr>
                <a:defRPr/>
              </a:pPr>
              <a:t>11/30/2018</a:t>
            </a:fld>
            <a:endParaRPr lang="en-US"/>
          </a:p>
        </p:txBody>
      </p:sp>
      <p:sp>
        <p:nvSpPr>
          <p:cNvPr id="4" name="Footer Placeholder 3"/>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ctr">
              <a:defRPr sz="1200">
                <a:solidFill>
                  <a:srgbClr val="000000"/>
                </a:solidFill>
                <a:latin typeface="Times New Roman" panose="02020603050405020304" pitchFamily="18" charset="0"/>
              </a:defRPr>
            </a:lvl1pPr>
          </a:lstStyle>
          <a:p>
            <a:pPr>
              <a:defRPr/>
            </a:pPr>
            <a:r>
              <a:rPr lang="en-US"/>
              <a:t>Authorized Use Only</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0D41A5D-5EC7-4868-A9B9-19CEA2B55994}" type="slidenum">
              <a:rPr lang="en-US"/>
              <a:pPr>
                <a:defRPr/>
              </a:pPr>
              <a:t>‹#›</a:t>
            </a:fld>
            <a:endParaRPr lang="en-US"/>
          </a:p>
        </p:txBody>
      </p:sp>
    </p:spTree>
    <p:extLst>
      <p:ext uri="{BB962C8B-B14F-4D97-AF65-F5344CB8AC3E}">
        <p14:creationId xmlns:p14="http://schemas.microsoft.com/office/powerpoint/2010/main" val="40639376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8.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958117D-3123-41E2-BDCA-4E6F17E7C2DB}" type="datetimeFigureOut">
              <a:rPr lang="en-US"/>
              <a:pPr>
                <a:defRPr/>
              </a:pPr>
              <a:t>11/30/2018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custDataLst>
              <p:tags r:id="rId2"/>
            </p:custDataLst>
          </p:nvPr>
        </p:nvSpPr>
        <p:spPr>
          <a:xfrm>
            <a:off x="0" y="8685213"/>
            <a:ext cx="6858000" cy="457200"/>
          </a:xfrm>
          <a:prstGeom prst="rect">
            <a:avLst/>
          </a:prstGeom>
        </p:spPr>
        <p:txBody>
          <a:bodyPr vert="horz" lIns="91440" tIns="45720" rIns="91440" bIns="45720" rtlCol="0" anchor="b"/>
          <a:lstStyle>
            <a:lvl1pPr algn="ctr" eaLnBrk="1" fontAlgn="auto" hangingPunct="1">
              <a:spcBef>
                <a:spcPts val="0"/>
              </a:spcBef>
              <a:spcAft>
                <a:spcPts val="0"/>
              </a:spcAft>
              <a:defRPr lang="en-US" sz="1200" b="0" i="0" u="none">
                <a:solidFill>
                  <a:srgbClr val="000000"/>
                </a:solidFill>
                <a:latin typeface="Times New Roman" panose="02020603050405020304" pitchFamily="18" charset="0"/>
              </a:defRPr>
            </a:lvl1pPr>
          </a:lstStyle>
          <a:p>
            <a:pPr>
              <a:defRPr/>
            </a:pPr>
            <a:r>
              <a:t>Authorized Use Only</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78BE3A-19DE-4B43-9A1B-9AAE8BF2F795}" type="slidenum">
              <a:rPr lang="en-US" altLang="en-US"/>
              <a:pPr>
                <a:defRPr/>
              </a:pPr>
              <a:t>‹#›</a:t>
            </a:fld>
            <a:endParaRPr lang="en-US" altLang="en-US"/>
          </a:p>
        </p:txBody>
      </p:sp>
    </p:spTree>
    <p:extLst>
      <p:ext uri="{BB962C8B-B14F-4D97-AF65-F5344CB8AC3E}">
        <p14:creationId xmlns:p14="http://schemas.microsoft.com/office/powerpoint/2010/main" val="21308344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US"/>
          </a:p>
        </p:txBody>
      </p:sp>
      <p:sp>
        <p:nvSpPr>
          <p:cNvPr id="7173" name="Footer Placeholder 4"/>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altLang="en-US" smtClean="0">
                <a:solidFill>
                  <a:srgbClr val="000000"/>
                </a:solidFill>
                <a:latin typeface="Times New Roman" panose="02020603050405020304" pitchFamily="18" charset="0"/>
              </a:rPr>
              <a:t>Authorized Use Only</a:t>
            </a:r>
          </a:p>
        </p:txBody>
      </p:sp>
      <p:sp>
        <p:nvSpPr>
          <p:cNvPr id="71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5A2376-C111-438F-9E52-F15B9270E380}" type="slidenum">
              <a:rPr lang="en-US" altLang="en-US" smtClean="0"/>
              <a:pPr/>
              <a:t>1</a:t>
            </a:fld>
            <a:endParaRPr lang="en-US" altLang="en-US" smtClean="0"/>
          </a:p>
        </p:txBody>
      </p:sp>
    </p:spTree>
    <p:extLst>
      <p:ext uri="{BB962C8B-B14F-4D97-AF65-F5344CB8AC3E}">
        <p14:creationId xmlns:p14="http://schemas.microsoft.com/office/powerpoint/2010/main" val="182101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US"/>
          </a:p>
        </p:txBody>
      </p:sp>
      <p:sp>
        <p:nvSpPr>
          <p:cNvPr id="153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altLang="en-US" smtClean="0">
                <a:solidFill>
                  <a:srgbClr val="000000"/>
                </a:solidFill>
                <a:latin typeface="Times New Roman" panose="02020603050405020304" pitchFamily="18" charset="0"/>
              </a:rPr>
              <a:t>Authorized Use Only</a:t>
            </a:r>
          </a:p>
        </p:txBody>
      </p:sp>
      <p:sp>
        <p:nvSpPr>
          <p:cNvPr id="153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42ACD1A-D9F0-439D-9B44-2C11E9402B3A}" type="slidenum">
              <a:rPr lang="en-US" altLang="en-US" smtClean="0"/>
              <a:pPr/>
              <a:t>8</a:t>
            </a:fld>
            <a:endParaRPr lang="en-US" altLang="en-US" smtClean="0"/>
          </a:p>
        </p:txBody>
      </p:sp>
    </p:spTree>
    <p:extLst>
      <p:ext uri="{BB962C8B-B14F-4D97-AF65-F5344CB8AC3E}">
        <p14:creationId xmlns:p14="http://schemas.microsoft.com/office/powerpoint/2010/main" val="302495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US"/>
          </a:p>
        </p:txBody>
      </p:sp>
      <p:sp>
        <p:nvSpPr>
          <p:cNvPr id="17413" name="Footer Placeholder 4"/>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altLang="en-US" smtClean="0">
                <a:solidFill>
                  <a:srgbClr val="000000"/>
                </a:solidFill>
                <a:latin typeface="Times New Roman" panose="02020603050405020304" pitchFamily="18" charset="0"/>
              </a:rPr>
              <a:t>Authorized Use Only</a:t>
            </a:r>
          </a:p>
        </p:txBody>
      </p:sp>
      <p:sp>
        <p:nvSpPr>
          <p:cNvPr id="174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AA89DDC-922B-4410-B23B-546AAEC8D87F}" type="slidenum">
              <a:rPr lang="en-US" altLang="en-US" smtClean="0"/>
              <a:pPr/>
              <a:t>9</a:t>
            </a:fld>
            <a:endParaRPr lang="en-US" altLang="en-US" smtClean="0"/>
          </a:p>
        </p:txBody>
      </p:sp>
    </p:spTree>
    <p:extLst>
      <p:ext uri="{BB962C8B-B14F-4D97-AF65-F5344CB8AC3E}">
        <p14:creationId xmlns:p14="http://schemas.microsoft.com/office/powerpoint/2010/main" val="156346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US"/>
          </a:p>
        </p:txBody>
      </p:sp>
      <p:sp>
        <p:nvSpPr>
          <p:cNvPr id="19461" name="Footer Placeholder 4"/>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altLang="en-US" smtClean="0">
                <a:solidFill>
                  <a:srgbClr val="000000"/>
                </a:solidFill>
                <a:latin typeface="Times New Roman" panose="02020603050405020304" pitchFamily="18" charset="0"/>
              </a:rPr>
              <a:t>Authorized Use Only</a:t>
            </a:r>
          </a:p>
        </p:txBody>
      </p:sp>
      <p:sp>
        <p:nvSpPr>
          <p:cNvPr id="194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B1794EA-1520-4879-A784-4C5C2041621D}" type="slidenum">
              <a:rPr lang="en-US" altLang="en-US" smtClean="0"/>
              <a:pPr/>
              <a:t>10</a:t>
            </a:fld>
            <a:endParaRPr lang="en-US" altLang="en-US" smtClean="0"/>
          </a:p>
        </p:txBody>
      </p:sp>
    </p:spTree>
    <p:extLst>
      <p:ext uri="{BB962C8B-B14F-4D97-AF65-F5344CB8AC3E}">
        <p14:creationId xmlns:p14="http://schemas.microsoft.com/office/powerpoint/2010/main" val="364645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US"/>
          </a:p>
        </p:txBody>
      </p:sp>
      <p:sp>
        <p:nvSpPr>
          <p:cNvPr id="21509" name="Footer Placeholder 4"/>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altLang="en-US" smtClean="0">
                <a:solidFill>
                  <a:srgbClr val="000000"/>
                </a:solidFill>
                <a:latin typeface="Times New Roman" panose="02020603050405020304" pitchFamily="18" charset="0"/>
              </a:rPr>
              <a:t>Authorized Use Only</a:t>
            </a:r>
          </a:p>
        </p:txBody>
      </p:sp>
      <p:sp>
        <p:nvSpPr>
          <p:cNvPr id="215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0DD792D-C10A-4786-868E-CA8AF106B251}" type="slidenum">
              <a:rPr lang="en-US" altLang="en-US" smtClean="0"/>
              <a:pPr/>
              <a:t>11</a:t>
            </a:fld>
            <a:endParaRPr lang="en-US" altLang="en-US" smtClean="0"/>
          </a:p>
        </p:txBody>
      </p:sp>
    </p:spTree>
    <p:extLst>
      <p:ext uri="{BB962C8B-B14F-4D97-AF65-F5344CB8AC3E}">
        <p14:creationId xmlns:p14="http://schemas.microsoft.com/office/powerpoint/2010/main" val="165962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US"/>
          </a:p>
        </p:txBody>
      </p:sp>
      <p:sp>
        <p:nvSpPr>
          <p:cNvPr id="23557" name="Footer Placeholder 4"/>
          <p:cNvSpPr>
            <a:spLocks noGrp="1"/>
          </p:cNvSpPr>
          <p:nvPr>
            <p:ph type="ftr" sz="quarter" idx="4"/>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altLang="en-US" smtClean="0">
                <a:solidFill>
                  <a:srgbClr val="000000"/>
                </a:solidFill>
                <a:latin typeface="Times New Roman" panose="02020603050405020304" pitchFamily="18" charset="0"/>
              </a:rPr>
              <a:t>Authorized Use Only</a:t>
            </a:r>
          </a:p>
        </p:txBody>
      </p:sp>
      <p:sp>
        <p:nvSpPr>
          <p:cNvPr id="235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021A12-14E1-4518-91D7-437673B8129F}" type="slidenum">
              <a:rPr lang="en-US" altLang="en-US" smtClean="0"/>
              <a:pPr/>
              <a:t>12</a:t>
            </a:fld>
            <a:endParaRPr lang="en-US" altLang="en-US" smtClean="0"/>
          </a:p>
        </p:txBody>
      </p:sp>
    </p:spTree>
    <p:extLst>
      <p:ext uri="{BB962C8B-B14F-4D97-AF65-F5344CB8AC3E}">
        <p14:creationId xmlns:p14="http://schemas.microsoft.com/office/powerpoint/2010/main" val="1815299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82750" y="4857750"/>
            <a:ext cx="88265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14400" y="1828801"/>
            <a:ext cx="10363200" cy="3140074"/>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228600"/>
            <a:ext cx="8636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7D07757-A216-4DA1-A2BE-2232FDF508E5}" type="datetime1">
              <a:rPr lang="en-US"/>
              <a:pPr>
                <a:defRPr/>
              </a:pPr>
              <a:t>11/30/2018</a:t>
            </a:fld>
            <a:endParaRPr lang="en-US"/>
          </a:p>
        </p:txBody>
      </p:sp>
      <p:sp>
        <p:nvSpPr>
          <p:cNvPr id="6" name="Footer Placeholder 4"/>
          <p:cNvSpPr>
            <a:spLocks noGrp="1"/>
          </p:cNvSpPr>
          <p:nvPr>
            <p:ph type="ftr" sz="quarter" idx="11"/>
            <p:custDataLst>
              <p:tags r:id="rId1"/>
            </p:custDataLst>
          </p:nvPr>
        </p:nvSpPr>
        <p:spPr/>
        <p:txBody>
          <a:bodyPr/>
          <a:lstStyle>
            <a:lvl1pPr>
              <a:defRPr lang="en-US" sz="1200" b="0" i="0" u="none">
                <a:solidFill>
                  <a:srgbClr val="000000"/>
                </a:solidFill>
                <a:latin typeface="Times New Roman" panose="02020603050405020304" pitchFamily="18" charset="0"/>
              </a:defRPr>
            </a:lvl1pPr>
          </a:lstStyle>
          <a:p>
            <a:pPr>
              <a:defRPr/>
            </a:pPr>
            <a:r>
              <a:t>Authorized Use Only</a:t>
            </a:r>
          </a:p>
        </p:txBody>
      </p:sp>
      <p:sp>
        <p:nvSpPr>
          <p:cNvPr id="7" name="Slide Number Placeholder 5"/>
          <p:cNvSpPr>
            <a:spLocks noGrp="1"/>
          </p:cNvSpPr>
          <p:nvPr>
            <p:ph type="sldNum" sz="quarter" idx="12"/>
          </p:nvPr>
        </p:nvSpPr>
        <p:spPr/>
        <p:txBody>
          <a:bodyPr/>
          <a:lstStyle>
            <a:lvl1pPr>
              <a:defRPr/>
            </a:lvl1pPr>
          </a:lstStyle>
          <a:p>
            <a:pPr>
              <a:defRPr/>
            </a:pPr>
            <a:fld id="{DCAC1019-C521-4211-8AA7-7019ECC8D88C}" type="slidenum">
              <a:rPr lang="en-US" altLang="en-US"/>
              <a:pPr>
                <a:defRPr/>
              </a:pPr>
              <a:t>‹#›</a:t>
            </a:fld>
            <a:endParaRPr lang="en-US" altLang="en-US"/>
          </a:p>
        </p:txBody>
      </p:sp>
    </p:spTree>
    <p:extLst>
      <p:ext uri="{BB962C8B-B14F-4D97-AF65-F5344CB8AC3E}">
        <p14:creationId xmlns:p14="http://schemas.microsoft.com/office/powerpoint/2010/main" val="162186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77ED728-ED9C-4E30-8C01-DC261D33142E}" type="datetime1">
              <a:rPr lang="en-US"/>
              <a:pPr>
                <a:defRPr/>
              </a:pPr>
              <a:t>11/30/2018</a:t>
            </a:fld>
            <a:endParaRPr lang="en-US" dirty="0"/>
          </a:p>
        </p:txBody>
      </p:sp>
      <p:sp>
        <p:nvSpPr>
          <p:cNvPr id="5" name="Footer Placeholder 4"/>
          <p:cNvSpPr>
            <a:spLocks noGrp="1"/>
          </p:cNvSpPr>
          <p:nvPr>
            <p:ph type="ftr" sz="quarter" idx="11"/>
            <p:custDataLst>
              <p:tags r:id="rId1"/>
            </p:custDataLst>
          </p:nvPr>
        </p:nvSpPr>
        <p:spPr/>
        <p:txBody>
          <a:bodyPr/>
          <a:lstStyle>
            <a:lvl1pPr>
              <a:defRPr lang="en-US" sz="1200" b="0" i="0" u="none">
                <a:solidFill>
                  <a:srgbClr val="000000"/>
                </a:solidFill>
                <a:latin typeface="Times New Roman" panose="02020603050405020304" pitchFamily="18" charset="0"/>
              </a:defRPr>
            </a:lvl1pPr>
          </a:lstStyle>
          <a:p>
            <a:pPr>
              <a:defRPr/>
            </a:pPr>
            <a:r>
              <a:t>Authorized Use Only</a:t>
            </a:r>
          </a:p>
        </p:txBody>
      </p:sp>
      <p:sp>
        <p:nvSpPr>
          <p:cNvPr id="6" name="Slide Number Placeholder 5"/>
          <p:cNvSpPr>
            <a:spLocks noGrp="1"/>
          </p:cNvSpPr>
          <p:nvPr>
            <p:ph type="sldNum" sz="quarter" idx="12"/>
          </p:nvPr>
        </p:nvSpPr>
        <p:spPr/>
        <p:txBody>
          <a:bodyPr/>
          <a:lstStyle>
            <a:lvl1pPr>
              <a:defRPr sz="1400"/>
            </a:lvl1pPr>
          </a:lstStyle>
          <a:p>
            <a:pPr>
              <a:defRPr/>
            </a:pPr>
            <a:fld id="{510BDA04-53EF-49FD-90A5-2A3313144D48}" type="slidenum">
              <a:rPr lang="en-US" altLang="en-US"/>
              <a:pPr>
                <a:defRPr/>
              </a:pPr>
              <a:t>‹#›</a:t>
            </a:fld>
            <a:endParaRPr lang="en-US" altLang="en-US"/>
          </a:p>
        </p:txBody>
      </p:sp>
    </p:spTree>
    <p:extLst>
      <p:ext uri="{BB962C8B-B14F-4D97-AF65-F5344CB8AC3E}">
        <p14:creationId xmlns:p14="http://schemas.microsoft.com/office/powerpoint/2010/main" val="410143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05D18FA-288E-412E-9201-90C844EC9E1C}" type="datetime1">
              <a:rPr lang="en-US"/>
              <a:pPr>
                <a:defRPr/>
              </a:pPr>
              <a:t>11/30/2018</a:t>
            </a:fld>
            <a:endParaRPr lang="en-US" dirty="0"/>
          </a:p>
        </p:txBody>
      </p:sp>
      <p:sp>
        <p:nvSpPr>
          <p:cNvPr id="6" name="Footer Placeholder 4"/>
          <p:cNvSpPr>
            <a:spLocks noGrp="1"/>
          </p:cNvSpPr>
          <p:nvPr>
            <p:ph type="ftr" sz="quarter" idx="11"/>
            <p:custDataLst>
              <p:tags r:id="rId1"/>
            </p:custDataLst>
          </p:nvPr>
        </p:nvSpPr>
        <p:spPr/>
        <p:txBody>
          <a:bodyPr/>
          <a:lstStyle>
            <a:lvl1pPr>
              <a:defRPr/>
            </a:lvl1pPr>
          </a:lstStyle>
          <a:p>
            <a:pPr>
              <a:defRPr/>
            </a:pPr>
            <a:r>
              <a:t>Authorized Use Only</a:t>
            </a:r>
          </a:p>
        </p:txBody>
      </p:sp>
      <p:sp>
        <p:nvSpPr>
          <p:cNvPr id="7" name="Slide Number Placeholder 5"/>
          <p:cNvSpPr>
            <a:spLocks noGrp="1"/>
          </p:cNvSpPr>
          <p:nvPr>
            <p:ph type="sldNum" sz="quarter" idx="12"/>
          </p:nvPr>
        </p:nvSpPr>
        <p:spPr/>
        <p:txBody>
          <a:bodyPr/>
          <a:lstStyle>
            <a:lvl1pPr>
              <a:defRPr/>
            </a:lvl1pPr>
          </a:lstStyle>
          <a:p>
            <a:pPr>
              <a:defRPr/>
            </a:pPr>
            <a:fld id="{0AD528DC-8CD5-4DB6-A98E-47ACC56957C4}" type="slidenum">
              <a:rPr lang="en-US" altLang="en-US"/>
              <a:pPr>
                <a:defRPr/>
              </a:pPr>
              <a:t>‹#›</a:t>
            </a:fld>
            <a:endParaRPr lang="en-US" altLang="en-US"/>
          </a:p>
        </p:txBody>
      </p:sp>
    </p:spTree>
    <p:extLst>
      <p:ext uri="{BB962C8B-B14F-4D97-AF65-F5344CB8AC3E}">
        <p14:creationId xmlns:p14="http://schemas.microsoft.com/office/powerpoint/2010/main" val="48725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9096FA3-E90F-4FED-ABBE-ADB2B7B2A6B2}" type="datetime1">
              <a:rPr lang="en-US"/>
              <a:pPr>
                <a:defRPr/>
              </a:pPr>
              <a:t>11/30/2018</a:t>
            </a:fld>
            <a:endParaRPr lang="en-US" dirty="0"/>
          </a:p>
        </p:txBody>
      </p:sp>
      <p:sp>
        <p:nvSpPr>
          <p:cNvPr id="8" name="Footer Placeholder 4"/>
          <p:cNvSpPr>
            <a:spLocks noGrp="1"/>
          </p:cNvSpPr>
          <p:nvPr>
            <p:ph type="ftr" sz="quarter" idx="11"/>
            <p:custDataLst>
              <p:tags r:id="rId1"/>
            </p:custDataLst>
          </p:nvPr>
        </p:nvSpPr>
        <p:spPr/>
        <p:txBody>
          <a:bodyPr/>
          <a:lstStyle>
            <a:lvl1pPr>
              <a:defRPr/>
            </a:lvl1pPr>
          </a:lstStyle>
          <a:p>
            <a:pPr>
              <a:defRPr/>
            </a:pPr>
            <a:r>
              <a:t>Authorized Use Only</a:t>
            </a:r>
          </a:p>
        </p:txBody>
      </p:sp>
      <p:sp>
        <p:nvSpPr>
          <p:cNvPr id="9" name="Slide Number Placeholder 5"/>
          <p:cNvSpPr>
            <a:spLocks noGrp="1"/>
          </p:cNvSpPr>
          <p:nvPr>
            <p:ph type="sldNum" sz="quarter" idx="12"/>
          </p:nvPr>
        </p:nvSpPr>
        <p:spPr/>
        <p:txBody>
          <a:bodyPr/>
          <a:lstStyle>
            <a:lvl1pPr>
              <a:defRPr/>
            </a:lvl1pPr>
          </a:lstStyle>
          <a:p>
            <a:pPr>
              <a:defRPr/>
            </a:pPr>
            <a:fld id="{E9BCB92F-14D5-4EEE-B9BE-F3CBD430C002}" type="slidenum">
              <a:rPr lang="en-US" altLang="en-US"/>
              <a:pPr>
                <a:defRPr/>
              </a:pPr>
              <a:t>‹#›</a:t>
            </a:fld>
            <a:endParaRPr lang="en-US" altLang="en-US"/>
          </a:p>
        </p:txBody>
      </p:sp>
    </p:spTree>
    <p:extLst>
      <p:ext uri="{BB962C8B-B14F-4D97-AF65-F5344CB8AC3E}">
        <p14:creationId xmlns:p14="http://schemas.microsoft.com/office/powerpoint/2010/main" val="255397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63CCB21-7A60-4013-A2DD-22E0CCD3BF19}" type="datetime1">
              <a:rPr lang="en-US"/>
              <a:pPr>
                <a:defRPr/>
              </a:pPr>
              <a:t>11/30/2018</a:t>
            </a:fld>
            <a:endParaRPr lang="en-US" dirty="0"/>
          </a:p>
        </p:txBody>
      </p:sp>
      <p:sp>
        <p:nvSpPr>
          <p:cNvPr id="4" name="Footer Placeholder 4"/>
          <p:cNvSpPr>
            <a:spLocks noGrp="1"/>
          </p:cNvSpPr>
          <p:nvPr>
            <p:ph type="ftr" sz="quarter" idx="11"/>
            <p:custDataLst>
              <p:tags r:id="rId1"/>
            </p:custDataLst>
          </p:nvPr>
        </p:nvSpPr>
        <p:spPr/>
        <p:txBody>
          <a:bodyPr/>
          <a:lstStyle>
            <a:lvl1pPr>
              <a:defRPr/>
            </a:lvl1pPr>
          </a:lstStyle>
          <a:p>
            <a:pPr>
              <a:defRPr/>
            </a:pPr>
            <a:r>
              <a:t>Authorized Use Only</a:t>
            </a:r>
          </a:p>
        </p:txBody>
      </p:sp>
      <p:sp>
        <p:nvSpPr>
          <p:cNvPr id="5" name="Slide Number Placeholder 5"/>
          <p:cNvSpPr>
            <a:spLocks noGrp="1"/>
          </p:cNvSpPr>
          <p:nvPr>
            <p:ph type="sldNum" sz="quarter" idx="12"/>
          </p:nvPr>
        </p:nvSpPr>
        <p:spPr/>
        <p:txBody>
          <a:bodyPr/>
          <a:lstStyle>
            <a:lvl1pPr>
              <a:defRPr/>
            </a:lvl1pPr>
          </a:lstStyle>
          <a:p>
            <a:pPr>
              <a:defRPr/>
            </a:pPr>
            <a:fld id="{55FE06E2-20E2-4B10-9417-5B9CDB03C685}" type="slidenum">
              <a:rPr lang="en-US" altLang="en-US"/>
              <a:pPr>
                <a:defRPr/>
              </a:pPr>
              <a:t>‹#›</a:t>
            </a:fld>
            <a:endParaRPr lang="en-US" altLang="en-US"/>
          </a:p>
        </p:txBody>
      </p:sp>
    </p:spTree>
    <p:extLst>
      <p:ext uri="{BB962C8B-B14F-4D97-AF65-F5344CB8AC3E}">
        <p14:creationId xmlns:p14="http://schemas.microsoft.com/office/powerpoint/2010/main" val="167248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C816B9-0266-4B93-B62B-C25A06DE63EA}" type="datetime1">
              <a:rPr lang="en-US"/>
              <a:pPr>
                <a:defRPr/>
              </a:pPr>
              <a:t>11/30/2018</a:t>
            </a:fld>
            <a:endParaRPr lang="en-US" dirty="0"/>
          </a:p>
        </p:txBody>
      </p:sp>
      <p:sp>
        <p:nvSpPr>
          <p:cNvPr id="3" name="Footer Placeholder 4"/>
          <p:cNvSpPr>
            <a:spLocks noGrp="1"/>
          </p:cNvSpPr>
          <p:nvPr>
            <p:ph type="ftr" sz="quarter" idx="11"/>
            <p:custDataLst>
              <p:tags r:id="rId1"/>
            </p:custDataLst>
          </p:nvPr>
        </p:nvSpPr>
        <p:spPr/>
        <p:txBody>
          <a:bodyPr/>
          <a:lstStyle>
            <a:lvl1pPr>
              <a:defRPr/>
            </a:lvl1pPr>
          </a:lstStyle>
          <a:p>
            <a:pPr>
              <a:defRPr/>
            </a:pPr>
            <a:r>
              <a:t>Authorized Use Only</a:t>
            </a:r>
          </a:p>
        </p:txBody>
      </p:sp>
      <p:sp>
        <p:nvSpPr>
          <p:cNvPr id="4" name="Slide Number Placeholder 5"/>
          <p:cNvSpPr>
            <a:spLocks noGrp="1"/>
          </p:cNvSpPr>
          <p:nvPr>
            <p:ph type="sldNum" sz="quarter" idx="12"/>
          </p:nvPr>
        </p:nvSpPr>
        <p:spPr/>
        <p:txBody>
          <a:bodyPr/>
          <a:lstStyle>
            <a:lvl1pPr>
              <a:defRPr/>
            </a:lvl1pPr>
          </a:lstStyle>
          <a:p>
            <a:pPr>
              <a:defRPr/>
            </a:pPr>
            <a:fld id="{3D003082-748A-4A01-AC24-BBE4EC87973A}" type="slidenum">
              <a:rPr lang="en-US" altLang="en-US"/>
              <a:pPr>
                <a:defRPr/>
              </a:pPr>
              <a:t>‹#›</a:t>
            </a:fld>
            <a:endParaRPr lang="en-US" altLang="en-US"/>
          </a:p>
        </p:txBody>
      </p:sp>
    </p:spTree>
    <p:extLst>
      <p:ext uri="{BB962C8B-B14F-4D97-AF65-F5344CB8AC3E}">
        <p14:creationId xmlns:p14="http://schemas.microsoft.com/office/powerpoint/2010/main" val="416980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274638"/>
            <a:ext cx="904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68463"/>
            <a:ext cx="10972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1422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12B9BD6-C0AA-4702-A613-507C1781D79D}" type="datetime1">
              <a:rPr lang="en-US"/>
              <a:pPr>
                <a:defRPr/>
              </a:pPr>
              <a:t>11/30/2018</a:t>
            </a:fld>
            <a:endParaRPr lang="en-US" dirty="0"/>
          </a:p>
        </p:txBody>
      </p:sp>
      <p:sp>
        <p:nvSpPr>
          <p:cNvPr id="5" name="Footer Placeholder 4"/>
          <p:cNvSpPr>
            <a:spLocks noGrp="1"/>
          </p:cNvSpPr>
          <p:nvPr>
            <p:ph type="ftr" sz="quarter" idx="3"/>
            <p:custDataLst>
              <p:tags r:id="rId8"/>
            </p:custDataLst>
          </p:nvPr>
        </p:nvSpPr>
        <p:spPr>
          <a:xfrm>
            <a:off x="0" y="6356350"/>
            <a:ext cx="12192000" cy="365125"/>
          </a:xfrm>
          <a:prstGeom prst="rect">
            <a:avLst/>
          </a:prstGeom>
        </p:spPr>
        <p:txBody>
          <a:bodyPr vert="horz" lIns="91440" tIns="45720" rIns="91440" bIns="45720" rtlCol="0" anchor="ctr"/>
          <a:lstStyle>
            <a:lvl1pPr algn="ctr" eaLnBrk="1" fontAlgn="auto" hangingPunct="1">
              <a:spcBef>
                <a:spcPts val="0"/>
              </a:spcBef>
              <a:spcAft>
                <a:spcPts val="0"/>
              </a:spcAft>
              <a:defRPr lang="en-US" sz="1200" b="0" i="0" u="none">
                <a:solidFill>
                  <a:srgbClr val="000000"/>
                </a:solidFill>
                <a:latin typeface="Times New Roman" panose="02020603050405020304" pitchFamily="18" charset="0"/>
              </a:defRPr>
            </a:lvl1pPr>
          </a:lstStyle>
          <a:p>
            <a:pPr>
              <a:defRPr/>
            </a:pPr>
            <a:r>
              <a:t>Authorized Use Only</a:t>
            </a:r>
          </a:p>
        </p:txBody>
      </p:sp>
      <p:sp>
        <p:nvSpPr>
          <p:cNvPr id="6" name="Slide Number Placeholder 5"/>
          <p:cNvSpPr>
            <a:spLocks noGrp="1"/>
          </p:cNvSpPr>
          <p:nvPr>
            <p:ph type="sldNum" sz="quarter" idx="4"/>
          </p:nvPr>
        </p:nvSpPr>
        <p:spPr>
          <a:xfrm>
            <a:off x="10160000" y="6356350"/>
            <a:ext cx="1422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b="1">
                <a:solidFill>
                  <a:srgbClr val="898989"/>
                </a:solidFill>
              </a:defRPr>
            </a:lvl1pPr>
          </a:lstStyle>
          <a:p>
            <a:pPr>
              <a:defRPr/>
            </a:pPr>
            <a:fld id="{FB194FCC-D479-4EA5-AF53-C78C174CD868}" type="slidenum">
              <a:rPr lang="en-US" altLang="en-US"/>
              <a:pPr>
                <a:defRPr/>
              </a:pPr>
              <a:t>‹#›</a:t>
            </a:fld>
            <a:endParaRPr lang="en-US" altLang="en-US"/>
          </a:p>
        </p:txBody>
      </p:sp>
      <p:pic>
        <p:nvPicPr>
          <p:cNvPr id="103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88" y="1447800"/>
            <a:ext cx="12322176"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88" y="6180138"/>
            <a:ext cx="12322176"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p:cNvPicPr>
            <a:picLocks noChangeAspect="1" noChangeArrowheads="1"/>
          </p:cNvPicPr>
          <p:nvPr/>
        </p:nvPicPr>
        <p:blipFill>
          <a:blip r:embed="rId10"/>
          <a:stretch>
            <a:fillRect/>
          </a:stretch>
        </p:blipFill>
        <p:spPr bwMode="auto">
          <a:xfrm>
            <a:off x="9390063" y="493713"/>
            <a:ext cx="2222500" cy="688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89" r:id="rId3"/>
    <p:sldLayoutId id="2147483790" r:id="rId4"/>
    <p:sldLayoutId id="2147483791" r:id="rId5"/>
    <p:sldLayoutId id="2147483792" r:id="rId6"/>
  </p:sldLayoutIdLst>
  <p:hf hd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Lucida Sans Unicode" panose="020B0602030504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2209800" y="1828800"/>
            <a:ext cx="7924800" cy="3140075"/>
          </a:xfrm>
        </p:spPr>
        <p:txBody>
          <a:bodyPr/>
          <a:lstStyle/>
          <a:p>
            <a:pPr eaLnBrk="1" hangingPunct="1"/>
            <a:r>
              <a:rPr lang="en-US" altLang="en-US" i="1" dirty="0" smtClean="0">
                <a:solidFill>
                  <a:srgbClr val="002060"/>
                </a:solidFill>
              </a:rPr>
              <a:t>Defense Health Agency </a:t>
            </a:r>
            <a:br>
              <a:rPr lang="en-US" altLang="en-US" i="1" dirty="0" smtClean="0">
                <a:solidFill>
                  <a:srgbClr val="002060"/>
                </a:solidFill>
              </a:rPr>
            </a:br>
            <a:r>
              <a:rPr lang="en-US" altLang="en-US" i="1" dirty="0" smtClean="0">
                <a:solidFill>
                  <a:srgbClr val="002060"/>
                </a:solidFill>
              </a:rPr>
              <a:t>Industry Exchange</a:t>
            </a:r>
            <a:r>
              <a:rPr lang="en-US" altLang="en-US" dirty="0" smtClean="0">
                <a:solidFill>
                  <a:srgbClr val="002060"/>
                </a:solidFill>
              </a:rPr>
              <a:t/>
            </a:r>
            <a:br>
              <a:rPr lang="en-US" altLang="en-US" dirty="0" smtClean="0">
                <a:solidFill>
                  <a:srgbClr val="002060"/>
                </a:solidFill>
              </a:rPr>
            </a:br>
            <a:r>
              <a:rPr lang="en-US" altLang="en-US" dirty="0" smtClean="0">
                <a:solidFill>
                  <a:srgbClr val="002060"/>
                </a:solidFill>
              </a:rPr>
              <a:t/>
            </a:r>
            <a:br>
              <a:rPr lang="en-US" altLang="en-US" dirty="0" smtClean="0">
                <a:solidFill>
                  <a:srgbClr val="002060"/>
                </a:solidFill>
              </a:rPr>
            </a:br>
            <a:r>
              <a:rPr lang="en-US" altLang="en-US" sz="2400" dirty="0" smtClean="0"/>
              <a:t>J-6 I&amp;O’s Enterprise Approach</a:t>
            </a:r>
            <a:br>
              <a:rPr lang="en-US" altLang="en-US" sz="2400" dirty="0" smtClean="0"/>
            </a:br>
            <a:r>
              <a:rPr lang="en-US" altLang="en-US" sz="1800" dirty="0" smtClean="0"/>
              <a:t>by</a:t>
            </a:r>
            <a:r>
              <a:rPr lang="en-US" altLang="en-US" sz="2400" dirty="0" smtClean="0"/>
              <a:t> </a:t>
            </a:r>
            <a:br>
              <a:rPr lang="en-US" altLang="en-US" sz="2400" dirty="0" smtClean="0"/>
            </a:br>
            <a:r>
              <a:rPr lang="en-US" altLang="en-US" sz="2400" dirty="0" smtClean="0"/>
              <a:t>COL Beverly Beavers</a:t>
            </a:r>
            <a:br>
              <a:rPr lang="en-US" altLang="en-US" sz="2400" dirty="0" smtClean="0"/>
            </a:br>
            <a:r>
              <a:rPr lang="en-US" altLang="en-US" sz="2400" dirty="0" smtClean="0"/>
              <a:t/>
            </a:r>
            <a:br>
              <a:rPr lang="en-US" altLang="en-US" sz="2400" dirty="0" smtClean="0"/>
            </a:br>
            <a:r>
              <a:rPr lang="en-US" altLang="en-US" sz="1800" dirty="0" smtClean="0"/>
              <a:t>November 08, 2018</a:t>
            </a:r>
          </a:p>
        </p:txBody>
      </p:sp>
      <p:sp>
        <p:nvSpPr>
          <p:cNvPr id="6147" name="Footer Placeholder 3"/>
          <p:cNvSpPr>
            <a:spLocks noGrp="1"/>
          </p:cNvSpPr>
          <p:nvPr>
            <p:ph type="ftr"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8C930840-6288-44B0-8BFE-C995B953222B}" type="slidenum">
              <a:rPr lang="en-US" altLang="en-US" sz="1600" smtClean="0">
                <a:solidFill>
                  <a:srgbClr val="898989"/>
                </a:solidFill>
              </a:rPr>
              <a:pPr>
                <a:spcBef>
                  <a:spcPct val="0"/>
                </a:spcBef>
                <a:buFontTx/>
                <a:buNone/>
              </a:pPr>
              <a:t>1</a:t>
            </a:fld>
            <a:endParaRPr lang="en-US" altLang="en-US" sz="160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Challenges</a:t>
            </a:r>
            <a:endParaRPr lang="en-US" dirty="0">
              <a:solidFill>
                <a:schemeClr val="bg1"/>
              </a:solidFill>
            </a:endParaRPr>
          </a:p>
        </p:txBody>
      </p:sp>
      <p:sp>
        <p:nvSpPr>
          <p:cNvPr id="18434" name="Footer Placeholder 1"/>
          <p:cNvSpPr>
            <a:spLocks noGrp="1"/>
          </p:cNvSpPr>
          <p:nvPr>
            <p:ph type="ftr" sz="quarter" idx="11"/>
            <p:custDataLst>
              <p:tags r:id="rId1"/>
            </p:custDataLst>
          </p:nvPr>
        </p:nvSpPr>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r>
              <a:rPr lang="en-US" altLang="en-US" dirty="0" smtClean="0"/>
              <a:t>Authorized Use Only</a:t>
            </a:r>
            <a:endParaRPr lang="en-US" altLang="en-US" dirty="0" smtClean="0"/>
          </a:p>
        </p:txBody>
      </p:sp>
      <p:sp>
        <p:nvSpPr>
          <p:cNvPr id="18435" name="Slide Number Placeholder 2"/>
          <p:cNvSpPr>
            <a:spLocks noGrp="1"/>
          </p:cNvSpPr>
          <p:nvPr>
            <p:ph type="sldNum" sz="quarter" idx="12"/>
          </p:nvPr>
        </p:nvSpPr>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fld id="{437EE291-FB22-41C4-8BE7-EC884B990411}" type="slidenum">
              <a:rPr lang="en-US" altLang="en-US" smtClean="0"/>
              <a:pPr/>
              <a:t>10</a:t>
            </a:fld>
            <a:endParaRPr lang="en-US" altLang="en-US" smtClean="0"/>
          </a:p>
        </p:txBody>
      </p:sp>
      <p:sp>
        <p:nvSpPr>
          <p:cNvPr id="18436" name="Content Placeholder 2"/>
          <p:cNvSpPr txBox="1">
            <a:spLocks/>
          </p:cNvSpPr>
          <p:nvPr/>
        </p:nvSpPr>
        <p:spPr bwMode="auto">
          <a:xfrm>
            <a:off x="1828800" y="1752600"/>
            <a:ext cx="8610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r>
              <a:rPr lang="en-US" altLang="en-US" sz="2000"/>
              <a:t>Defense Health Agency (DHA) facing resource reductions</a:t>
            </a:r>
          </a:p>
          <a:p>
            <a:pPr lvl="1"/>
            <a:r>
              <a:rPr lang="en-US" altLang="en-US" sz="1800"/>
              <a:t>DoD Infrastructure Technology (IT) Reform initiative driving over $1.5B decrement to the Military Health System (MHS) across the FYDP</a:t>
            </a:r>
          </a:p>
          <a:p>
            <a:pPr lvl="1"/>
            <a:r>
              <a:rPr lang="en-US" altLang="en-US" sz="1800"/>
              <a:t>DHA implementing plans to achieve IT savings</a:t>
            </a:r>
          </a:p>
          <a:p>
            <a:pPr lvl="2"/>
            <a:r>
              <a:rPr lang="en-US" altLang="en-US" sz="1800"/>
              <a:t>Through shared services, network modernization, electronic health record (EHR) modernization and manpower reductions</a:t>
            </a:r>
          </a:p>
          <a:p>
            <a:pPr lvl="1"/>
            <a:r>
              <a:rPr lang="en-US" altLang="en-US" sz="1800"/>
              <a:t>At the same time must deal with cost increases</a:t>
            </a:r>
          </a:p>
          <a:p>
            <a:pPr lvl="2"/>
            <a:r>
              <a:rPr lang="en-US" altLang="en-US" sz="1800"/>
              <a:t>Delays in medical network and EHR modernization</a:t>
            </a:r>
          </a:p>
          <a:p>
            <a:pPr lvl="2"/>
            <a:r>
              <a:rPr lang="en-US" altLang="en-US" sz="1800"/>
              <a:t>Increase in scope to address non-clinical other lines of business and the mandatory upgrade to the new cyber security standards</a:t>
            </a:r>
          </a:p>
          <a:p>
            <a:r>
              <a:rPr lang="en-US" altLang="en-US" sz="2000"/>
              <a:t>Projected efficiencies are short of projected reductions</a:t>
            </a:r>
          </a:p>
          <a:p>
            <a:r>
              <a:rPr lang="en-US" altLang="en-US" sz="2000"/>
              <a:t>Streamline duplicative functions within footprint in order to obtain cost optimization</a:t>
            </a:r>
          </a:p>
          <a:p>
            <a:pPr eaLnBrk="1" hangingPunct="1">
              <a:buFont typeface="Lucida Sans Unicode" panose="020B0602030504020204" pitchFamily="34" charset="0"/>
              <a:buNone/>
            </a:pPr>
            <a:endParaRPr lang="en-US" altLang="en-US"/>
          </a:p>
        </p:txBody>
      </p:sp>
      <p:sp>
        <p:nvSpPr>
          <p:cNvPr id="18437" name="Title 1"/>
          <p:cNvSpPr txBox="1">
            <a:spLocks/>
          </p:cNvSpPr>
          <p:nvPr/>
        </p:nvSpPr>
        <p:spPr bwMode="auto">
          <a:xfrm>
            <a:off x="1752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b="1" dirty="0"/>
              <a:t>Challenges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solidFill>
              </a:rPr>
              <a:t>Strategic Infrastructure Operations &amp; Sustainment Roadmap</a:t>
            </a:r>
            <a:br>
              <a:rPr lang="en-US" dirty="0">
                <a:solidFill>
                  <a:schemeClr val="bg1"/>
                </a:solidFill>
              </a:rPr>
            </a:br>
            <a:endParaRPr lang="en-US" dirty="0">
              <a:solidFill>
                <a:schemeClr val="bg1"/>
              </a:solidFill>
            </a:endParaRPr>
          </a:p>
        </p:txBody>
      </p:sp>
      <p:sp>
        <p:nvSpPr>
          <p:cNvPr id="20482" name="Footer Placeholder 1"/>
          <p:cNvSpPr>
            <a:spLocks noGrp="1"/>
          </p:cNvSpPr>
          <p:nvPr>
            <p:ph type="ftr"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endParaRPr altLang="en-US" sz="1200" smtClean="0">
              <a:solidFill>
                <a:srgbClr val="000000"/>
              </a:solidFill>
              <a:latin typeface="Times New Roman" panose="02020603050405020304" pitchFamily="18" charset="0"/>
            </a:endParaRPr>
          </a:p>
        </p:txBody>
      </p:sp>
      <p:sp>
        <p:nvSpPr>
          <p:cNvPr id="204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24EF3302-AD78-417F-83FC-90C305C93E03}" type="slidenum">
              <a:rPr lang="en-US" altLang="en-US" sz="1600" smtClean="0">
                <a:solidFill>
                  <a:srgbClr val="898989"/>
                </a:solidFill>
              </a:rPr>
              <a:pPr>
                <a:spcBef>
                  <a:spcPct val="0"/>
                </a:spcBef>
                <a:buFontTx/>
                <a:buNone/>
              </a:pPr>
              <a:t>11</a:t>
            </a:fld>
            <a:endParaRPr lang="en-US" altLang="en-US" sz="1600" smtClean="0">
              <a:solidFill>
                <a:srgbClr val="898989"/>
              </a:solidFill>
            </a:endParaRPr>
          </a:p>
        </p:txBody>
      </p:sp>
      <p:sp>
        <p:nvSpPr>
          <p:cNvPr id="20485" name="Title 1"/>
          <p:cNvSpPr txBox="1">
            <a:spLocks/>
          </p:cNvSpPr>
          <p:nvPr/>
        </p:nvSpPr>
        <p:spPr bwMode="auto">
          <a:xfrm>
            <a:off x="1752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b="1" dirty="0"/>
              <a:t>Strategic Infrastructure Operations &amp; Sustainment Roadmap</a:t>
            </a:r>
          </a:p>
        </p:txBody>
      </p:sp>
      <p:graphicFrame>
        <p:nvGraphicFramePr>
          <p:cNvPr id="2" name="Diagram 1" descr="Strategic Infrastructure Operations &amp; Sustainment Roadmap&#10;" title="Strategic Infrastructure Operations &amp; Sustainment Roadmap"/>
          <p:cNvGraphicFramePr/>
          <p:nvPr>
            <p:extLst>
              <p:ext uri="{D42A27DB-BD31-4B8C-83A1-F6EECF244321}">
                <p14:modId xmlns:p14="http://schemas.microsoft.com/office/powerpoint/2010/main" val="3873349220"/>
              </p:ext>
            </p:extLst>
          </p:nvPr>
        </p:nvGraphicFramePr>
        <p:xfrm>
          <a:off x="1524000" y="1524000"/>
          <a:ext cx="9144000" cy="468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484" name="Content Placeholder 2" descr="arrow going left to right.&#10;bullet 1 Q2 FY19 (NE&amp;S) Network Engineering &amp; Sustainment (awarded Q1 FY19), bullet 2 Q4 FY19 Enterprise Services Branch Operations &amp; Sustainment Support (Award in Q2 FY19), bullet 3 Q2 FY20 (NSS) Network Support Services (New Award Q1 FY20), bullet 4 Q4 FY20, bullet 5 Q2 FY21 (GSC) Global Service Center (Award Q1 FY21)" title="Strategic Infrastructure Operations &amp; Sustainment Roadmap chart"/>
          <p:cNvSpPr txBox="1">
            <a:spLocks/>
          </p:cNvSpPr>
          <p:nvPr/>
        </p:nvSpPr>
        <p:spPr bwMode="auto">
          <a:xfrm>
            <a:off x="1828800" y="1752600"/>
            <a:ext cx="8610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buFont typeface="Lucida Sans Unicode" panose="020B0602030504020204" pitchFamily="34" charset="0"/>
              <a:buNone/>
            </a:pPr>
            <a:endParaRPr lang="en-US" altLang="en-US" sz="2000" dirty="0"/>
          </a:p>
          <a:p>
            <a:pPr eaLnBrk="1" hangingPunct="1">
              <a:buFont typeface="Lucida Sans Unicode" panose="020B0602030504020204" pitchFamily="34" charset="0"/>
              <a:buNone/>
            </a:pPr>
            <a:endParaRPr lang="en-US" altLang="en-US" dirty="0"/>
          </a:p>
        </p:txBody>
      </p:sp>
      <p:sp>
        <p:nvSpPr>
          <p:cNvPr id="20487" name="TextBox 2"/>
          <p:cNvSpPr txBox="1">
            <a:spLocks noChangeArrowheads="1"/>
          </p:cNvSpPr>
          <p:nvPr/>
        </p:nvSpPr>
        <p:spPr bwMode="auto">
          <a:xfrm>
            <a:off x="3035300" y="3643313"/>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t>Q2 FY19</a:t>
            </a:r>
          </a:p>
        </p:txBody>
      </p:sp>
      <p:sp>
        <p:nvSpPr>
          <p:cNvPr id="20488" name="TextBox 7"/>
          <p:cNvSpPr txBox="1">
            <a:spLocks noChangeArrowheads="1"/>
          </p:cNvSpPr>
          <p:nvPr/>
        </p:nvSpPr>
        <p:spPr bwMode="auto">
          <a:xfrm>
            <a:off x="4495800" y="36591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t>Q4 FY19</a:t>
            </a:r>
          </a:p>
        </p:txBody>
      </p:sp>
      <p:sp>
        <p:nvSpPr>
          <p:cNvPr id="20489" name="TextBox 8"/>
          <p:cNvSpPr txBox="1">
            <a:spLocks noChangeArrowheads="1"/>
          </p:cNvSpPr>
          <p:nvPr/>
        </p:nvSpPr>
        <p:spPr bwMode="auto">
          <a:xfrm>
            <a:off x="7620000" y="3657600"/>
            <a:ext cx="76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t>Q4 FY20</a:t>
            </a:r>
          </a:p>
        </p:txBody>
      </p:sp>
      <p:sp>
        <p:nvSpPr>
          <p:cNvPr id="20490" name="TextBox 8"/>
          <p:cNvSpPr txBox="1">
            <a:spLocks noChangeArrowheads="1"/>
          </p:cNvSpPr>
          <p:nvPr/>
        </p:nvSpPr>
        <p:spPr bwMode="auto">
          <a:xfrm>
            <a:off x="6013450" y="3657600"/>
            <a:ext cx="76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t>Q2 FY20</a:t>
            </a:r>
          </a:p>
        </p:txBody>
      </p:sp>
      <p:sp>
        <p:nvSpPr>
          <p:cNvPr id="20491" name="TextBox 8"/>
          <p:cNvSpPr txBox="1">
            <a:spLocks noChangeArrowheads="1"/>
          </p:cNvSpPr>
          <p:nvPr/>
        </p:nvSpPr>
        <p:spPr bwMode="auto">
          <a:xfrm>
            <a:off x="8990013" y="36591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t>Q2 FY21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End State: Revamp of Premier Enterprise Capabilities</a:t>
            </a:r>
            <a:br>
              <a:rPr lang="en-US" dirty="0">
                <a:solidFill>
                  <a:schemeClr val="bg1"/>
                </a:solidFill>
              </a:rPr>
            </a:br>
            <a:endParaRPr lang="en-US" dirty="0">
              <a:solidFill>
                <a:schemeClr val="bg1"/>
              </a:solidFill>
            </a:endParaRPr>
          </a:p>
        </p:txBody>
      </p:sp>
      <p:sp>
        <p:nvSpPr>
          <p:cNvPr id="22530" name="Footer Placeholder 1"/>
          <p:cNvSpPr>
            <a:spLocks noGrp="1"/>
          </p:cNvSpPr>
          <p:nvPr>
            <p:ph type="ftr"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225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9325FAB2-E8F1-4BF3-A2FB-9E4D414D4DB6}" type="slidenum">
              <a:rPr lang="en-US" altLang="en-US" sz="1600" smtClean="0">
                <a:solidFill>
                  <a:srgbClr val="898989"/>
                </a:solidFill>
              </a:rPr>
              <a:pPr>
                <a:spcBef>
                  <a:spcPct val="0"/>
                </a:spcBef>
                <a:buFontTx/>
                <a:buNone/>
              </a:pPr>
              <a:t>12</a:t>
            </a:fld>
            <a:endParaRPr lang="en-US" altLang="en-US" sz="1600" smtClean="0">
              <a:solidFill>
                <a:srgbClr val="898989"/>
              </a:solidFill>
            </a:endParaRPr>
          </a:p>
        </p:txBody>
      </p:sp>
      <p:sp>
        <p:nvSpPr>
          <p:cNvPr id="15364" name="Content Placeholder 2"/>
          <p:cNvSpPr txBox="1">
            <a:spLocks/>
          </p:cNvSpPr>
          <p:nvPr/>
        </p:nvSpPr>
        <p:spPr bwMode="auto">
          <a:xfrm>
            <a:off x="1828800" y="1752600"/>
            <a:ext cx="8610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341313" indent="-341313">
              <a:spcBef>
                <a:spcPts val="600"/>
              </a:spcBef>
              <a:spcAft>
                <a:spcPts val="600"/>
              </a:spcAft>
              <a:defRPr/>
            </a:pPr>
            <a:r>
              <a:rPr lang="en-US" altLang="en-US" sz="2000" dirty="0"/>
              <a:t>Cost Optimized and streamlined operations model</a:t>
            </a:r>
          </a:p>
          <a:p>
            <a:pPr marL="341313" indent="-341313">
              <a:spcBef>
                <a:spcPts val="600"/>
              </a:spcBef>
              <a:spcAft>
                <a:spcPts val="600"/>
              </a:spcAft>
              <a:defRPr/>
            </a:pPr>
            <a:r>
              <a:rPr lang="en-US" altLang="en-US" sz="2000" dirty="0"/>
              <a:t>IT Tools Rationalization Complete</a:t>
            </a:r>
          </a:p>
          <a:p>
            <a:pPr marL="341313" indent="-341313">
              <a:spcBef>
                <a:spcPts val="600"/>
              </a:spcBef>
              <a:spcAft>
                <a:spcPts val="600"/>
              </a:spcAft>
              <a:defRPr/>
            </a:pPr>
            <a:r>
              <a:rPr lang="en-US" altLang="en-US" sz="2000" dirty="0"/>
              <a:t>Industry creating strategic partnerships to close capability gaps</a:t>
            </a:r>
          </a:p>
          <a:p>
            <a:pPr marL="341313" indent="-341313">
              <a:spcBef>
                <a:spcPts val="600"/>
              </a:spcBef>
              <a:spcAft>
                <a:spcPts val="600"/>
              </a:spcAft>
              <a:defRPr/>
            </a:pPr>
            <a:r>
              <a:rPr lang="en-US" altLang="en-US" sz="2000" dirty="0"/>
              <a:t>Transformation of Training Strategies</a:t>
            </a:r>
          </a:p>
          <a:p>
            <a:pPr marL="341313" indent="-341313">
              <a:spcBef>
                <a:spcPts val="600"/>
              </a:spcBef>
              <a:spcAft>
                <a:spcPts val="600"/>
              </a:spcAft>
              <a:defRPr/>
            </a:pPr>
            <a:r>
              <a:rPr lang="en-US" altLang="en-US" sz="2000" dirty="0"/>
              <a:t>Agility in delivering new cost models and speed-to-market services</a:t>
            </a:r>
          </a:p>
          <a:p>
            <a:pPr>
              <a:defRPr/>
            </a:pPr>
            <a:endParaRPr lang="en-US" altLang="en-US" sz="2000" dirty="0"/>
          </a:p>
          <a:p>
            <a:pPr eaLnBrk="1" hangingPunct="1">
              <a:buFont typeface="Lucida Sans Unicode" panose="020B0602030504020204" pitchFamily="34" charset="0"/>
              <a:buNone/>
              <a:defRPr/>
            </a:pPr>
            <a:endParaRPr lang="en-US" altLang="en-US" dirty="0"/>
          </a:p>
        </p:txBody>
      </p:sp>
      <p:sp>
        <p:nvSpPr>
          <p:cNvPr id="22533" name="Title 1"/>
          <p:cNvSpPr txBox="1">
            <a:spLocks/>
          </p:cNvSpPr>
          <p:nvPr/>
        </p:nvSpPr>
        <p:spPr bwMode="auto">
          <a:xfrm>
            <a:off x="1752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b="1" dirty="0"/>
              <a:t>End State: Revamp of Premier Enterprise Capabilities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Questions/Discussion</a:t>
            </a:r>
            <a:br>
              <a:rPr lang="en-US" dirty="0">
                <a:solidFill>
                  <a:schemeClr val="bg1"/>
                </a:solidFill>
              </a:rPr>
            </a:br>
            <a:endParaRPr lang="en-US" dirty="0">
              <a:solidFill>
                <a:schemeClr val="bg1"/>
              </a:solidFill>
            </a:endParaRPr>
          </a:p>
        </p:txBody>
      </p:sp>
      <p:sp>
        <p:nvSpPr>
          <p:cNvPr id="2457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endParaRPr altLang="en-US" sz="1200" smtClean="0">
              <a:solidFill>
                <a:srgbClr val="000000"/>
              </a:solidFill>
              <a:latin typeface="Times New Roman" panose="02020603050405020304" pitchFamily="18" charset="0"/>
            </a:endParaRPr>
          </a:p>
        </p:txBody>
      </p:sp>
      <p:sp>
        <p:nvSpPr>
          <p:cNvPr id="245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5330A5BE-A8B4-43BA-A198-C82D5811A42E}" type="slidenum">
              <a:rPr lang="en-US" altLang="en-US" sz="1600" smtClean="0">
                <a:solidFill>
                  <a:srgbClr val="898989"/>
                </a:solidFill>
              </a:rPr>
              <a:pPr>
                <a:spcBef>
                  <a:spcPct val="0"/>
                </a:spcBef>
                <a:buFontTx/>
                <a:buNone/>
              </a:pPr>
              <a:t>13</a:t>
            </a:fld>
            <a:endParaRPr lang="en-US" altLang="en-US" sz="1600" smtClean="0">
              <a:solidFill>
                <a:srgbClr val="898989"/>
              </a:solidFill>
            </a:endParaRPr>
          </a:p>
        </p:txBody>
      </p:sp>
      <p:sp>
        <p:nvSpPr>
          <p:cNvPr id="6" name="Content Placeholder 2"/>
          <p:cNvSpPr txBox="1">
            <a:spLocks/>
          </p:cNvSpPr>
          <p:nvPr/>
        </p:nvSpPr>
        <p:spPr bwMode="auto">
          <a:xfrm>
            <a:off x="2894013" y="2895600"/>
            <a:ext cx="6403975" cy="108902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174625" indent="-174625"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eaLnBrk="1" hangingPunct="1">
              <a:spcBef>
                <a:spcPts val="300"/>
              </a:spcBef>
              <a:buClr>
                <a:srgbClr val="000000"/>
              </a:buClr>
              <a:buFont typeface="Arial" pitchFamily="34" charset="0"/>
              <a:buNone/>
              <a:defRPr/>
            </a:pPr>
            <a:r>
              <a:rPr lang="en-US" altLang="en-US" sz="5400" b="1" dirty="0">
                <a:latin typeface="+mn-lt"/>
              </a:rPr>
              <a:t>Questions/Discussion</a:t>
            </a:r>
          </a:p>
        </p:txBody>
      </p:sp>
      <p:pic>
        <p:nvPicPr>
          <p:cNvPr id="24581" name="Picture 8" title="DHA Seal"/>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3505200"/>
            <a:ext cx="16764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Speaker Introduction</a:t>
            </a:r>
          </a:p>
        </p:txBody>
      </p:sp>
      <p:sp>
        <p:nvSpPr>
          <p:cNvPr id="819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DAB9FFBD-7BE1-49BD-8D2F-BE20BC54F727}" type="slidenum">
              <a:rPr lang="en-US" altLang="en-US" sz="1400" smtClean="0">
                <a:solidFill>
                  <a:srgbClr val="898989"/>
                </a:solidFill>
              </a:rPr>
              <a:pPr>
                <a:spcBef>
                  <a:spcPct val="0"/>
                </a:spcBef>
                <a:buFontTx/>
                <a:buNone/>
              </a:pPr>
              <a:t>2</a:t>
            </a:fld>
            <a:endParaRPr lang="en-US" altLang="en-US" sz="1400" smtClean="0">
              <a:solidFill>
                <a:srgbClr val="898989"/>
              </a:solidFill>
            </a:endParaRPr>
          </a:p>
        </p:txBody>
      </p:sp>
      <p:sp>
        <p:nvSpPr>
          <p:cNvPr id="6" name="TextBox 5"/>
          <p:cNvSpPr txBox="1"/>
          <p:nvPr/>
        </p:nvSpPr>
        <p:spPr>
          <a:xfrm>
            <a:off x="1676400" y="1762125"/>
            <a:ext cx="5257800" cy="4032250"/>
          </a:xfrm>
          <a:prstGeom prst="rect">
            <a:avLst/>
          </a:prstGeom>
          <a:noFill/>
        </p:spPr>
        <p:txBody>
          <a:bodyPr>
            <a:spAutoFit/>
          </a:bodyPr>
          <a:lstStyle/>
          <a:p>
            <a:pPr eaLnBrk="1" hangingPunct="1">
              <a:defRPr/>
            </a:pPr>
            <a:endParaRPr lang="en-US" sz="1600" kern="0" dirty="0">
              <a:solidFill>
                <a:prstClr val="black"/>
              </a:solidFill>
            </a:endParaRPr>
          </a:p>
          <a:p>
            <a:pPr eaLnBrk="1" hangingPunct="1">
              <a:defRPr/>
            </a:pPr>
            <a:r>
              <a:rPr lang="en-US" sz="2400" b="1" kern="0" dirty="0">
                <a:solidFill>
                  <a:srgbClr val="101010"/>
                </a:solidFill>
              </a:rPr>
              <a:t>Beverly Beavers, COL, MSC, USA </a:t>
            </a:r>
          </a:p>
          <a:p>
            <a:pPr eaLnBrk="1" hangingPunct="1">
              <a:defRPr/>
            </a:pPr>
            <a:r>
              <a:rPr lang="en-US" kern="0" dirty="0">
                <a:solidFill>
                  <a:srgbClr val="101010"/>
                </a:solidFill>
              </a:rPr>
              <a:t>Chief, Infrastructure &amp; Operations Division </a:t>
            </a:r>
          </a:p>
          <a:p>
            <a:pPr eaLnBrk="1" hangingPunct="1">
              <a:defRPr/>
            </a:pPr>
            <a:r>
              <a:rPr lang="en-US" kern="0" dirty="0">
                <a:solidFill>
                  <a:srgbClr val="101010"/>
                </a:solidFill>
              </a:rPr>
              <a:t>Deputy Assistant Director, Information Operations (DAD IO/J-6)</a:t>
            </a:r>
          </a:p>
          <a:p>
            <a:pPr eaLnBrk="1" hangingPunct="1">
              <a:defRPr/>
            </a:pPr>
            <a:endParaRPr lang="en-US" b="1" kern="0" dirty="0">
              <a:solidFill>
                <a:srgbClr val="101010"/>
              </a:solidFill>
            </a:endParaRPr>
          </a:p>
          <a:p>
            <a:pPr eaLnBrk="1" hangingPunct="1">
              <a:defRPr/>
            </a:pPr>
            <a:r>
              <a:rPr lang="en-US" b="1" kern="0" dirty="0">
                <a:solidFill>
                  <a:srgbClr val="101010"/>
                </a:solidFill>
              </a:rPr>
              <a:t>COL Beavers is the leader for the sustainment strategy and efforts for the D2D. COL Beavers joined the DADIO/J-6 after serving as the Army Medicine CIO/G6 from February 2015 until July 2017. Prior to this assignment COL Beavers served as the Information Technology Strategic Sourcing Analyst, Component Acquisition Executive for the Defense Health Agency, in Arlington, Virginia. </a:t>
            </a:r>
            <a:endParaRPr lang="en-US" sz="1600" kern="0" dirty="0">
              <a:solidFill>
                <a:prstClr val="black"/>
              </a:solidFill>
            </a:endParaRPr>
          </a:p>
        </p:txBody>
      </p:sp>
      <p:pic>
        <p:nvPicPr>
          <p:cNvPr id="7" name="Picture 6" title="Photo of Beverly Beavers, COL, MSC, US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4874" y="2080829"/>
            <a:ext cx="2926080" cy="3657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I&amp;O Division At-A-Glance</a:t>
            </a:r>
          </a:p>
        </p:txBody>
      </p:sp>
      <p:sp>
        <p:nvSpPr>
          <p:cNvPr id="921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BCDE10FD-3BFA-4508-B74D-5B38543FF455}" type="slidenum">
              <a:rPr lang="en-US" altLang="en-US" sz="1400" smtClean="0">
                <a:solidFill>
                  <a:srgbClr val="898989"/>
                </a:solidFill>
              </a:rPr>
              <a:pPr>
                <a:spcBef>
                  <a:spcPct val="0"/>
                </a:spcBef>
                <a:buFontTx/>
                <a:buNone/>
              </a:pPr>
              <a:t>3</a:t>
            </a:fld>
            <a:endParaRPr lang="en-US" altLang="en-US" sz="1400" smtClean="0">
              <a:solidFill>
                <a:srgbClr val="898989"/>
              </a:solidFill>
            </a:endParaRPr>
          </a:p>
        </p:txBody>
      </p:sp>
      <p:pic>
        <p:nvPicPr>
          <p:cNvPr id="9221" name="Picture 2" title="I&amp;O Division at a glance char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2146300"/>
            <a:ext cx="91217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title="I&amp;O Division at a glance chart"/>
          <p:cNvCxnSpPr/>
          <p:nvPr/>
        </p:nvCxnSpPr>
        <p:spPr>
          <a:xfrm flipH="1" flipV="1">
            <a:off x="5157788" y="2525713"/>
            <a:ext cx="390525" cy="381000"/>
          </a:xfrm>
          <a:prstGeom prst="line">
            <a:avLst/>
          </a:prstGeom>
          <a:noFill/>
          <a:ln w="19050" cap="flat" cmpd="sng" algn="ctr">
            <a:solidFill>
              <a:srgbClr val="283446"/>
            </a:solidFill>
            <a:prstDash val="solid"/>
          </a:ln>
          <a:effectLst>
            <a:outerShdw blurRad="50800" dist="38100" dir="2700000" algn="tl" rotWithShape="0">
              <a:prstClr val="black">
                <a:alpha val="40000"/>
              </a:prstClr>
            </a:outerShdw>
          </a:effectLst>
        </p:spPr>
      </p:cxnSp>
      <p:cxnSp>
        <p:nvCxnSpPr>
          <p:cNvPr id="8" name="Straight Connector 7" title="I&amp;O Division at a glance chart"/>
          <p:cNvCxnSpPr/>
          <p:nvPr/>
        </p:nvCxnSpPr>
        <p:spPr>
          <a:xfrm flipV="1">
            <a:off x="7011988" y="2936875"/>
            <a:ext cx="379412" cy="287338"/>
          </a:xfrm>
          <a:prstGeom prst="line">
            <a:avLst/>
          </a:prstGeom>
          <a:noFill/>
          <a:ln w="19050" cap="flat" cmpd="sng" algn="ctr">
            <a:solidFill>
              <a:srgbClr val="000066"/>
            </a:solidFill>
            <a:prstDash val="solid"/>
          </a:ln>
          <a:effectLst>
            <a:outerShdw blurRad="50800" dist="38100" dir="2700000" algn="tl" rotWithShape="0">
              <a:prstClr val="black">
                <a:alpha val="40000"/>
              </a:prstClr>
            </a:outerShdw>
          </a:effectLst>
        </p:spPr>
      </p:cxnSp>
      <p:cxnSp>
        <p:nvCxnSpPr>
          <p:cNvPr id="9" name="Straight Connector 8" title="I&amp;O Division at a glance chart"/>
          <p:cNvCxnSpPr>
            <a:stCxn id="19" idx="2"/>
          </p:cNvCxnSpPr>
          <p:nvPr/>
        </p:nvCxnSpPr>
        <p:spPr>
          <a:xfrm>
            <a:off x="6864350" y="4241800"/>
            <a:ext cx="422275" cy="327025"/>
          </a:xfrm>
          <a:prstGeom prst="line">
            <a:avLst/>
          </a:prstGeom>
          <a:noFill/>
          <a:ln w="19050" cap="flat" cmpd="sng" algn="ctr">
            <a:solidFill>
              <a:srgbClr val="000066"/>
            </a:solidFill>
            <a:prstDash val="solid"/>
          </a:ln>
          <a:effectLst>
            <a:outerShdw blurRad="50800" dist="38100" dir="2700000" algn="tl" rotWithShape="0">
              <a:prstClr val="black">
                <a:alpha val="40000"/>
              </a:prstClr>
            </a:outerShdw>
          </a:effectLst>
        </p:spPr>
      </p:cxnSp>
      <p:cxnSp>
        <p:nvCxnSpPr>
          <p:cNvPr id="10" name="Straight Connector 9" title="I&amp;O Division at a glance chart"/>
          <p:cNvCxnSpPr/>
          <p:nvPr/>
        </p:nvCxnSpPr>
        <p:spPr>
          <a:xfrm flipH="1">
            <a:off x="4505325" y="3883025"/>
            <a:ext cx="420688" cy="328613"/>
          </a:xfrm>
          <a:prstGeom prst="line">
            <a:avLst/>
          </a:prstGeom>
          <a:noFill/>
          <a:ln w="19050" cap="flat" cmpd="sng" algn="ctr">
            <a:solidFill>
              <a:srgbClr val="780000">
                <a:shade val="95000"/>
                <a:satMod val="105000"/>
              </a:srgbClr>
            </a:solidFill>
            <a:prstDash val="solid"/>
          </a:ln>
          <a:effectLst>
            <a:outerShdw blurRad="50800" dist="38100" dir="2700000" algn="tl" rotWithShape="0">
              <a:prstClr val="black">
                <a:alpha val="40000"/>
              </a:prstClr>
            </a:outerShdw>
          </a:effectLst>
        </p:spPr>
      </p:cxnSp>
      <p:cxnSp>
        <p:nvCxnSpPr>
          <p:cNvPr id="11" name="Straight Connector 10" title="I&amp;O Division at a glance chart"/>
          <p:cNvCxnSpPr/>
          <p:nvPr/>
        </p:nvCxnSpPr>
        <p:spPr>
          <a:xfrm>
            <a:off x="7286625" y="4568825"/>
            <a:ext cx="2397125" cy="0"/>
          </a:xfrm>
          <a:prstGeom prst="line">
            <a:avLst/>
          </a:prstGeom>
          <a:noFill/>
          <a:ln w="19050" cap="flat" cmpd="sng" algn="ctr">
            <a:solidFill>
              <a:srgbClr val="000066"/>
            </a:solidFill>
            <a:prstDash val="solid"/>
          </a:ln>
          <a:effectLst>
            <a:outerShdw blurRad="50800" dist="38100" dir="2700000" algn="tl" rotWithShape="0">
              <a:prstClr val="black">
                <a:alpha val="40000"/>
              </a:prstClr>
            </a:outerShdw>
          </a:effectLst>
        </p:spPr>
      </p:cxnSp>
      <p:cxnSp>
        <p:nvCxnSpPr>
          <p:cNvPr id="12" name="Straight Connector 11" title="I&amp;O Division at a glance chart"/>
          <p:cNvCxnSpPr/>
          <p:nvPr/>
        </p:nvCxnSpPr>
        <p:spPr>
          <a:xfrm flipH="1" flipV="1">
            <a:off x="2249488" y="4211638"/>
            <a:ext cx="2259012" cy="0"/>
          </a:xfrm>
          <a:prstGeom prst="line">
            <a:avLst/>
          </a:prstGeom>
          <a:noFill/>
          <a:ln w="19050" cap="flat" cmpd="sng" algn="ctr">
            <a:solidFill>
              <a:srgbClr val="780000">
                <a:shade val="95000"/>
                <a:satMod val="105000"/>
              </a:srgbClr>
            </a:solidFill>
            <a:prstDash val="solid"/>
          </a:ln>
          <a:effectLst>
            <a:outerShdw blurRad="50800" dist="38100" dir="2700000" algn="tl" rotWithShape="0">
              <a:prstClr val="black">
                <a:alpha val="40000"/>
              </a:prstClr>
            </a:outerShdw>
          </a:effectLst>
        </p:spPr>
      </p:cxnSp>
      <p:cxnSp>
        <p:nvCxnSpPr>
          <p:cNvPr id="13" name="Straight Connector 12" title="I&amp;O Division at a glance chart"/>
          <p:cNvCxnSpPr/>
          <p:nvPr/>
        </p:nvCxnSpPr>
        <p:spPr>
          <a:xfrm flipH="1">
            <a:off x="2255838" y="2525713"/>
            <a:ext cx="2908300" cy="0"/>
          </a:xfrm>
          <a:prstGeom prst="line">
            <a:avLst/>
          </a:prstGeom>
          <a:noFill/>
          <a:ln w="19050" cap="flat" cmpd="sng" algn="ctr">
            <a:solidFill>
              <a:srgbClr val="283446"/>
            </a:solidFill>
            <a:prstDash val="solid"/>
          </a:ln>
          <a:effectLst>
            <a:outerShdw blurRad="50800" dist="38100" dir="2700000" algn="tl" rotWithShape="0">
              <a:prstClr val="black">
                <a:alpha val="40000"/>
              </a:prstClr>
            </a:outerShdw>
          </a:effectLst>
        </p:spPr>
      </p:cxnSp>
      <p:cxnSp>
        <p:nvCxnSpPr>
          <p:cNvPr id="14" name="Straight Connector 13" title="I&amp;O Division at a glance chart"/>
          <p:cNvCxnSpPr/>
          <p:nvPr/>
        </p:nvCxnSpPr>
        <p:spPr>
          <a:xfrm>
            <a:off x="7391400" y="2936875"/>
            <a:ext cx="2568575" cy="0"/>
          </a:xfrm>
          <a:prstGeom prst="line">
            <a:avLst/>
          </a:prstGeom>
          <a:noFill/>
          <a:ln w="19050" cap="flat" cmpd="sng" algn="ctr">
            <a:solidFill>
              <a:srgbClr val="000066"/>
            </a:solidFill>
            <a:prstDash val="solid"/>
          </a:ln>
          <a:effectLst>
            <a:outerShdw blurRad="50800" dist="38100" dir="2700000" algn="tl" rotWithShape="0">
              <a:prstClr val="black">
                <a:alpha val="40000"/>
              </a:prstClr>
            </a:outerShdw>
          </a:effectLst>
        </p:spPr>
      </p:cxnSp>
      <p:sp>
        <p:nvSpPr>
          <p:cNvPr id="9230" name="TextBox 8" descr="Desktop deployment&#10;general desktop support&#10;network related issues (local connection problems, network access, e-mail, internet)" title="Deployment and end user device support"/>
          <p:cNvSpPr>
            <a:spLocks/>
          </p:cNvSpPr>
          <p:nvPr/>
        </p:nvSpPr>
        <p:spPr bwMode="auto">
          <a:xfrm>
            <a:off x="7345363" y="2706688"/>
            <a:ext cx="2746375" cy="1200150"/>
          </a:xfrm>
          <a:custGeom>
            <a:avLst/>
            <a:gdLst>
              <a:gd name="T0" fmla="*/ 0 w 2735389"/>
              <a:gd name="T1" fmla="*/ 0 h 2585323"/>
              <a:gd name="T2" fmla="*/ 2799383 w 2735389"/>
              <a:gd name="T3" fmla="*/ 535 h 2585323"/>
              <a:gd name="T4" fmla="*/ 2799383 w 2735389"/>
              <a:gd name="T5" fmla="*/ 24182 h 2585323"/>
              <a:gd name="T6" fmla="*/ 0 w 2735389"/>
              <a:gd name="T7" fmla="*/ 24182 h 2585323"/>
              <a:gd name="T8" fmla="*/ 0 w 2735389"/>
              <a:gd name="T9" fmla="*/ 0 h 2585323"/>
              <a:gd name="T10" fmla="*/ 0 60000 65536"/>
              <a:gd name="T11" fmla="*/ 0 60000 65536"/>
              <a:gd name="T12" fmla="*/ 0 60000 65536"/>
              <a:gd name="T13" fmla="*/ 0 60000 65536"/>
              <a:gd name="T14" fmla="*/ 0 60000 65536"/>
              <a:gd name="T15" fmla="*/ 0 w 2735389"/>
              <a:gd name="T16" fmla="*/ 0 h 2585323"/>
              <a:gd name="T17" fmla="*/ 2735389 w 2735389"/>
              <a:gd name="T18" fmla="*/ 2585323 h 2585323"/>
            </a:gdLst>
            <a:ahLst/>
            <a:cxnLst>
              <a:cxn ang="T10">
                <a:pos x="T0" y="T1"/>
              </a:cxn>
              <a:cxn ang="T11">
                <a:pos x="T2" y="T3"/>
              </a:cxn>
              <a:cxn ang="T12">
                <a:pos x="T4" y="T5"/>
              </a:cxn>
              <a:cxn ang="T13">
                <a:pos x="T6" y="T7"/>
              </a:cxn>
              <a:cxn ang="T14">
                <a:pos x="T8" y="T9"/>
              </a:cxn>
            </a:cxnLst>
            <a:rect l="T15" t="T16" r="T17" b="T18"/>
            <a:pathLst>
              <a:path w="2735389" h="2585323">
                <a:moveTo>
                  <a:pt x="0" y="0"/>
                </a:moveTo>
                <a:lnTo>
                  <a:pt x="2735389" y="57150"/>
                </a:lnTo>
                <a:lnTo>
                  <a:pt x="2735389" y="2585323"/>
                </a:lnTo>
                <a:lnTo>
                  <a:pt x="0" y="258532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169863" indent="-169863" defTabSz="45720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defTabSz="4572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283446"/>
                </a:solidFill>
              </a:rPr>
              <a:t>Deployment &amp; End User Device Support</a:t>
            </a:r>
          </a:p>
          <a:p>
            <a:pPr lvl="1" eaLnBrk="1" hangingPunct="1">
              <a:spcBef>
                <a:spcPct val="0"/>
              </a:spcBef>
              <a:buFont typeface="Arial" panose="020B0604020202020204" pitchFamily="34" charset="0"/>
              <a:buChar char="•"/>
            </a:pPr>
            <a:r>
              <a:rPr lang="en-US" altLang="en-US" sz="1200" dirty="0">
                <a:solidFill>
                  <a:srgbClr val="314A67"/>
                </a:solidFill>
              </a:rPr>
              <a:t>Desktop deployment</a:t>
            </a:r>
          </a:p>
          <a:p>
            <a:pPr lvl="1" eaLnBrk="1" hangingPunct="1">
              <a:spcBef>
                <a:spcPct val="0"/>
              </a:spcBef>
              <a:buFont typeface="Arial" panose="020B0604020202020204" pitchFamily="34" charset="0"/>
              <a:buChar char="•"/>
            </a:pPr>
            <a:r>
              <a:rPr lang="en-US" altLang="en-US" sz="1200" dirty="0">
                <a:solidFill>
                  <a:srgbClr val="314A67"/>
                </a:solidFill>
              </a:rPr>
              <a:t>General desktop support</a:t>
            </a:r>
          </a:p>
          <a:p>
            <a:pPr lvl="1" eaLnBrk="1" hangingPunct="1">
              <a:spcBef>
                <a:spcPct val="0"/>
              </a:spcBef>
              <a:buFont typeface="Arial" panose="020B0604020202020204" pitchFamily="34" charset="0"/>
              <a:buChar char="•"/>
            </a:pPr>
            <a:r>
              <a:rPr lang="en-US" altLang="en-US" sz="1200" dirty="0">
                <a:solidFill>
                  <a:srgbClr val="314A67"/>
                </a:solidFill>
              </a:rPr>
              <a:t>Network related issues (local connection problem, network access, e-mail, internet)</a:t>
            </a:r>
          </a:p>
        </p:txBody>
      </p:sp>
      <p:sp>
        <p:nvSpPr>
          <p:cNvPr id="9231" name="TextBox 8" descr="network protections suites providing key security protections" title="Network protections"/>
          <p:cNvSpPr>
            <a:spLocks/>
          </p:cNvSpPr>
          <p:nvPr/>
        </p:nvSpPr>
        <p:spPr bwMode="auto">
          <a:xfrm>
            <a:off x="7373938" y="4357688"/>
            <a:ext cx="2493962" cy="646112"/>
          </a:xfrm>
          <a:custGeom>
            <a:avLst/>
            <a:gdLst>
              <a:gd name="T0" fmla="*/ 0 w 2735389"/>
              <a:gd name="T1" fmla="*/ 0 h 2585323"/>
              <a:gd name="T2" fmla="*/ 1569178 w 2735389"/>
              <a:gd name="T3" fmla="*/ 13 h 2585323"/>
              <a:gd name="T4" fmla="*/ 1569178 w 2735389"/>
              <a:gd name="T5" fmla="*/ 589 h 2585323"/>
              <a:gd name="T6" fmla="*/ 0 w 2735389"/>
              <a:gd name="T7" fmla="*/ 589 h 2585323"/>
              <a:gd name="T8" fmla="*/ 0 w 2735389"/>
              <a:gd name="T9" fmla="*/ 0 h 2585323"/>
              <a:gd name="T10" fmla="*/ 0 60000 65536"/>
              <a:gd name="T11" fmla="*/ 0 60000 65536"/>
              <a:gd name="T12" fmla="*/ 0 60000 65536"/>
              <a:gd name="T13" fmla="*/ 0 60000 65536"/>
              <a:gd name="T14" fmla="*/ 0 60000 65536"/>
              <a:gd name="T15" fmla="*/ 0 w 2735389"/>
              <a:gd name="T16" fmla="*/ 0 h 2585323"/>
              <a:gd name="T17" fmla="*/ 2735389 w 2735389"/>
              <a:gd name="T18" fmla="*/ 2585323 h 2585323"/>
            </a:gdLst>
            <a:ahLst/>
            <a:cxnLst>
              <a:cxn ang="T10">
                <a:pos x="T0" y="T1"/>
              </a:cxn>
              <a:cxn ang="T11">
                <a:pos x="T2" y="T3"/>
              </a:cxn>
              <a:cxn ang="T12">
                <a:pos x="T4" y="T5"/>
              </a:cxn>
              <a:cxn ang="T13">
                <a:pos x="T6" y="T7"/>
              </a:cxn>
              <a:cxn ang="T14">
                <a:pos x="T8" y="T9"/>
              </a:cxn>
            </a:cxnLst>
            <a:rect l="T15" t="T16" r="T17" b="T18"/>
            <a:pathLst>
              <a:path w="2735389" h="2585323">
                <a:moveTo>
                  <a:pt x="0" y="0"/>
                </a:moveTo>
                <a:lnTo>
                  <a:pt x="2735389" y="57150"/>
                </a:lnTo>
                <a:lnTo>
                  <a:pt x="2735389" y="2585323"/>
                </a:lnTo>
                <a:lnTo>
                  <a:pt x="0" y="258532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defTabSz="45720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defTabSz="4572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283446"/>
                </a:solidFill>
              </a:rPr>
              <a:t>Network Protections</a:t>
            </a:r>
          </a:p>
          <a:p>
            <a:pPr marL="0" lvl="1" eaLnBrk="1" hangingPunct="1">
              <a:spcBef>
                <a:spcPct val="0"/>
              </a:spcBef>
              <a:buFont typeface="Wingdings" panose="05000000000000000000" pitchFamily="2" charset="2"/>
              <a:buNone/>
            </a:pPr>
            <a:r>
              <a:rPr lang="en-US" altLang="en-US" sz="1200" dirty="0">
                <a:solidFill>
                  <a:srgbClr val="314A67"/>
                </a:solidFill>
              </a:rPr>
              <a:t>Network protection suites providing key security protections</a:t>
            </a:r>
          </a:p>
        </p:txBody>
      </p:sp>
      <p:sp>
        <p:nvSpPr>
          <p:cNvPr id="17" name="TextBox 8" descr="mhs commercial business partners connectivity&#10;real time healthcare data exchange&#10;business to business&#10;veterans administration" title="Gateway connections"/>
          <p:cNvSpPr>
            <a:spLocks/>
          </p:cNvSpPr>
          <p:nvPr/>
        </p:nvSpPr>
        <p:spPr bwMode="auto">
          <a:xfrm>
            <a:off x="2249488" y="3978275"/>
            <a:ext cx="2598737" cy="1385888"/>
          </a:xfrm>
          <a:custGeom>
            <a:avLst/>
            <a:gdLst>
              <a:gd name="T0" fmla="*/ 0 w 2735389"/>
              <a:gd name="T1" fmla="*/ 0 h 2585323"/>
              <a:gd name="T2" fmla="*/ 2732341 w 2735389"/>
              <a:gd name="T3" fmla="*/ 53410 h 2585323"/>
              <a:gd name="T4" fmla="*/ 2732341 w 2735389"/>
              <a:gd name="T5" fmla="*/ 2415974 h 2585323"/>
              <a:gd name="T6" fmla="*/ 0 w 2735389"/>
              <a:gd name="T7" fmla="*/ 2415974 h 2585323"/>
              <a:gd name="T8" fmla="*/ 0 w 2735389"/>
              <a:gd name="T9" fmla="*/ 0 h 2585323"/>
              <a:gd name="T10" fmla="*/ 0 60000 65536"/>
              <a:gd name="T11" fmla="*/ 0 60000 65536"/>
              <a:gd name="T12" fmla="*/ 0 60000 65536"/>
              <a:gd name="T13" fmla="*/ 0 60000 65536"/>
              <a:gd name="T14" fmla="*/ 0 60000 65536"/>
              <a:gd name="T15" fmla="*/ 0 w 2735389"/>
              <a:gd name="T16" fmla="*/ 0 h 2585323"/>
              <a:gd name="T17" fmla="*/ 2735389 w 2735389"/>
              <a:gd name="T18" fmla="*/ 2585323 h 2585323"/>
            </a:gdLst>
            <a:ahLst/>
            <a:cxnLst>
              <a:cxn ang="T10">
                <a:pos x="T0" y="T1"/>
              </a:cxn>
              <a:cxn ang="T11">
                <a:pos x="T2" y="T3"/>
              </a:cxn>
              <a:cxn ang="T12">
                <a:pos x="T4" y="T5"/>
              </a:cxn>
              <a:cxn ang="T13">
                <a:pos x="T6" y="T7"/>
              </a:cxn>
              <a:cxn ang="T14">
                <a:pos x="T8" y="T9"/>
              </a:cxn>
            </a:cxnLst>
            <a:rect l="T15" t="T16" r="T17" b="T18"/>
            <a:pathLst>
              <a:path w="2735389" h="2585323">
                <a:moveTo>
                  <a:pt x="0" y="0"/>
                </a:moveTo>
                <a:lnTo>
                  <a:pt x="2735389" y="57150"/>
                </a:lnTo>
                <a:lnTo>
                  <a:pt x="2735389" y="2585323"/>
                </a:lnTo>
                <a:lnTo>
                  <a:pt x="0" y="258532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defTabSz="45720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defTabSz="4572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200" b="1" dirty="0">
                <a:solidFill>
                  <a:srgbClr val="283446"/>
                </a:solidFill>
                <a:cs typeface="Arial" charset="0"/>
              </a:rPr>
              <a:t>Gateway Connections</a:t>
            </a:r>
          </a:p>
          <a:p>
            <a:pPr marL="171446" indent="-171446" eaLnBrk="1" hangingPunct="1">
              <a:spcBef>
                <a:spcPct val="0"/>
              </a:spcBef>
              <a:buFont typeface="Arial" panose="020B0604020202020204" pitchFamily="34" charset="0"/>
              <a:buChar char="•"/>
              <a:defRPr/>
            </a:pPr>
            <a:r>
              <a:rPr lang="en-US" altLang="en-US" sz="1200" dirty="0">
                <a:solidFill>
                  <a:srgbClr val="283446"/>
                </a:solidFill>
                <a:cs typeface="Arial" charset="0"/>
              </a:rPr>
              <a:t>MHS commercial business partners connectivity</a:t>
            </a:r>
          </a:p>
          <a:p>
            <a:pPr marL="171446" indent="-171446" eaLnBrk="1" hangingPunct="1">
              <a:spcBef>
                <a:spcPct val="0"/>
              </a:spcBef>
              <a:buFont typeface="Arial" panose="020B0604020202020204" pitchFamily="34" charset="0"/>
              <a:buChar char="•"/>
              <a:defRPr/>
            </a:pPr>
            <a:r>
              <a:rPr lang="en-US" altLang="en-US" sz="1200" dirty="0">
                <a:solidFill>
                  <a:srgbClr val="283446"/>
                </a:solidFill>
                <a:cs typeface="Arial" charset="0"/>
              </a:rPr>
              <a:t>Real-time healthcare data </a:t>
            </a:r>
          </a:p>
          <a:p>
            <a:pPr eaLnBrk="1" hangingPunct="1">
              <a:spcBef>
                <a:spcPct val="0"/>
              </a:spcBef>
              <a:buFont typeface="Lucida Sans Unicode" panose="020B0602030504020204" pitchFamily="34" charset="0"/>
              <a:buNone/>
              <a:defRPr/>
            </a:pPr>
            <a:r>
              <a:rPr lang="en-US" altLang="en-US" sz="1200" dirty="0">
                <a:solidFill>
                  <a:srgbClr val="283446"/>
                </a:solidFill>
                <a:cs typeface="Arial" charset="0"/>
              </a:rPr>
              <a:t>     exchange</a:t>
            </a:r>
          </a:p>
          <a:p>
            <a:pPr marL="171446" indent="-171446" eaLnBrk="1" hangingPunct="1">
              <a:spcBef>
                <a:spcPct val="0"/>
              </a:spcBef>
              <a:buFont typeface="Arial" panose="020B0604020202020204" pitchFamily="34" charset="0"/>
              <a:buChar char="•"/>
              <a:defRPr/>
            </a:pPr>
            <a:r>
              <a:rPr lang="en-US" altLang="en-US" sz="1200" dirty="0">
                <a:solidFill>
                  <a:srgbClr val="283446"/>
                </a:solidFill>
                <a:cs typeface="Arial" charset="0"/>
              </a:rPr>
              <a:t>Business-to-Business </a:t>
            </a:r>
          </a:p>
          <a:p>
            <a:pPr marL="171446" indent="-171446" eaLnBrk="1" hangingPunct="1">
              <a:spcBef>
                <a:spcPct val="0"/>
              </a:spcBef>
              <a:buFont typeface="Arial" panose="020B0604020202020204" pitchFamily="34" charset="0"/>
              <a:buChar char="•"/>
              <a:defRPr/>
            </a:pPr>
            <a:r>
              <a:rPr lang="en-US" altLang="en-US" sz="1200" dirty="0">
                <a:solidFill>
                  <a:srgbClr val="283446"/>
                </a:solidFill>
                <a:cs typeface="Arial" charset="0"/>
              </a:rPr>
              <a:t>Veterans Administration</a:t>
            </a:r>
          </a:p>
        </p:txBody>
      </p:sp>
      <p:sp>
        <p:nvSpPr>
          <p:cNvPr id="18" name="Hexagon 17" title="Deployment and transition"/>
          <p:cNvSpPr/>
          <p:nvPr/>
        </p:nvSpPr>
        <p:spPr>
          <a:xfrm>
            <a:off x="5592763" y="3944938"/>
            <a:ext cx="765175" cy="623887"/>
          </a:xfrm>
          <a:prstGeom prst="hexagon">
            <a:avLst/>
          </a:prstGeom>
          <a:solidFill>
            <a:srgbClr val="A36E78"/>
          </a:solidFill>
          <a:ln w="25400" cap="flat" cmpd="sng" algn="ctr">
            <a:solidFill>
              <a:srgbClr val="A36E78">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FF"/>
              </a:solidFill>
              <a:latin typeface="Calibri"/>
              <a:cs typeface="+mn-cs"/>
            </a:endParaRPr>
          </a:p>
        </p:txBody>
      </p:sp>
      <p:sp>
        <p:nvSpPr>
          <p:cNvPr id="19" name="Hexagon 18" title="Network protections"/>
          <p:cNvSpPr/>
          <p:nvPr/>
        </p:nvSpPr>
        <p:spPr>
          <a:xfrm>
            <a:off x="6254750" y="3617913"/>
            <a:ext cx="765175" cy="623887"/>
          </a:xfrm>
          <a:prstGeom prst="hexagon">
            <a:avLst/>
          </a:prstGeom>
          <a:solidFill>
            <a:srgbClr val="7F8FA9"/>
          </a:solidFill>
          <a:ln w="25400" cap="flat" cmpd="sng" algn="ctr">
            <a:solidFill>
              <a:srgbClr val="7F8FA9">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FF"/>
              </a:solidFill>
              <a:latin typeface="Calibri"/>
              <a:cs typeface="+mn-cs"/>
            </a:endParaRPr>
          </a:p>
        </p:txBody>
      </p:sp>
      <p:sp>
        <p:nvSpPr>
          <p:cNvPr id="20" name="Hexagon 19" title="Deployment and end user device support"/>
          <p:cNvSpPr/>
          <p:nvPr/>
        </p:nvSpPr>
        <p:spPr>
          <a:xfrm>
            <a:off x="6254750" y="2927350"/>
            <a:ext cx="765175" cy="625475"/>
          </a:xfrm>
          <a:prstGeom prst="hexagon">
            <a:avLst/>
          </a:prstGeom>
          <a:solidFill>
            <a:srgbClr val="283446"/>
          </a:solidFill>
          <a:ln w="25400" cap="flat" cmpd="sng" algn="ctr">
            <a:solidFill>
              <a:srgbClr val="283446">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FF"/>
              </a:solidFill>
              <a:latin typeface="Calibri"/>
              <a:cs typeface="+mn-cs"/>
            </a:endParaRPr>
          </a:p>
        </p:txBody>
      </p:sp>
      <p:sp>
        <p:nvSpPr>
          <p:cNvPr id="21" name="Hexagon 20" title="WAN"/>
          <p:cNvSpPr/>
          <p:nvPr/>
        </p:nvSpPr>
        <p:spPr>
          <a:xfrm>
            <a:off x="5592763" y="2578100"/>
            <a:ext cx="765175" cy="623888"/>
          </a:xfrm>
          <a:prstGeom prst="hexagon">
            <a:avLst/>
          </a:prstGeom>
          <a:solidFill>
            <a:srgbClr val="780000"/>
          </a:solidFill>
          <a:ln w="25400" cap="flat" cmpd="sng" algn="ctr">
            <a:solidFill>
              <a:srgbClr val="780000">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FF"/>
              </a:solidFill>
              <a:latin typeface="Calibri"/>
              <a:cs typeface="+mn-cs"/>
            </a:endParaRPr>
          </a:p>
        </p:txBody>
      </p:sp>
      <p:sp>
        <p:nvSpPr>
          <p:cNvPr id="22" name="Hexagon 21" title="Data centers"/>
          <p:cNvSpPr/>
          <p:nvPr/>
        </p:nvSpPr>
        <p:spPr>
          <a:xfrm>
            <a:off x="4927600" y="2897188"/>
            <a:ext cx="765175" cy="625475"/>
          </a:xfrm>
          <a:prstGeom prst="hexagon">
            <a:avLst/>
          </a:prstGeom>
          <a:solidFill>
            <a:srgbClr val="394A58"/>
          </a:solidFill>
          <a:ln w="25400" cap="flat" cmpd="sng" algn="ctr">
            <a:solidFill>
              <a:srgbClr val="394A58">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FF"/>
              </a:solidFill>
              <a:latin typeface="Calibri"/>
              <a:cs typeface="+mn-cs"/>
            </a:endParaRPr>
          </a:p>
        </p:txBody>
      </p:sp>
      <p:sp>
        <p:nvSpPr>
          <p:cNvPr id="23" name="Hexagon 22" title="gateway connections"/>
          <p:cNvSpPr/>
          <p:nvPr/>
        </p:nvSpPr>
        <p:spPr>
          <a:xfrm>
            <a:off x="4927600" y="3581400"/>
            <a:ext cx="765175" cy="623888"/>
          </a:xfrm>
          <a:prstGeom prst="hexagon">
            <a:avLst/>
          </a:prstGeom>
          <a:solidFill>
            <a:srgbClr val="712B26"/>
          </a:solidFill>
          <a:ln w="25400" cap="flat" cmpd="sng" algn="ctr">
            <a:solidFill>
              <a:srgbClr val="712B26">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FF"/>
              </a:solidFill>
              <a:latin typeface="Calibri"/>
              <a:cs typeface="+mn-cs"/>
            </a:endParaRPr>
          </a:p>
        </p:txBody>
      </p:sp>
      <p:cxnSp>
        <p:nvCxnSpPr>
          <p:cNvPr id="24" name="Straight Connector 23" title="I&amp;O Division At-A-Glance"/>
          <p:cNvCxnSpPr/>
          <p:nvPr/>
        </p:nvCxnSpPr>
        <p:spPr>
          <a:xfrm flipH="1">
            <a:off x="5986463" y="4568825"/>
            <a:ext cx="0" cy="374650"/>
          </a:xfrm>
          <a:prstGeom prst="line">
            <a:avLst/>
          </a:prstGeom>
          <a:noFill/>
          <a:ln w="19050" cap="flat" cmpd="sng" algn="ctr">
            <a:solidFill>
              <a:srgbClr val="A36E78">
                <a:lumMod val="75000"/>
              </a:srgbClr>
            </a:solidFill>
            <a:prstDash val="solid"/>
          </a:ln>
          <a:effectLst>
            <a:outerShdw blurRad="50800" dist="38100" dir="2700000" algn="tl" rotWithShape="0">
              <a:prstClr val="black">
                <a:alpha val="40000"/>
              </a:prstClr>
            </a:outerShdw>
          </a:effectLst>
        </p:spPr>
      </p:cxnSp>
      <p:cxnSp>
        <p:nvCxnSpPr>
          <p:cNvPr id="25" name="Straight Connector 24" title="I&amp;O Division At-A-Glance"/>
          <p:cNvCxnSpPr/>
          <p:nvPr/>
        </p:nvCxnSpPr>
        <p:spPr>
          <a:xfrm flipH="1">
            <a:off x="4283075" y="4943475"/>
            <a:ext cx="2811463" cy="0"/>
          </a:xfrm>
          <a:prstGeom prst="line">
            <a:avLst/>
          </a:prstGeom>
          <a:noFill/>
          <a:ln w="19050" cap="flat" cmpd="sng" algn="ctr">
            <a:solidFill>
              <a:srgbClr val="A36E78">
                <a:lumMod val="75000"/>
              </a:srgbClr>
            </a:solidFill>
            <a:prstDash val="solid"/>
          </a:ln>
          <a:effectLst>
            <a:outerShdw blurRad="50800" dist="38100" dir="2700000" algn="tl" rotWithShape="0">
              <a:prstClr val="black">
                <a:alpha val="40000"/>
              </a:prstClr>
            </a:outerShdw>
          </a:effectLst>
        </p:spPr>
      </p:cxnSp>
      <p:sp>
        <p:nvSpPr>
          <p:cNvPr id="26" name="TextBox 8" descr="local area network (LAN)&#10;enterprise wide ds/em" title="Deployment and transition"/>
          <p:cNvSpPr>
            <a:spLocks/>
          </p:cNvSpPr>
          <p:nvPr/>
        </p:nvSpPr>
        <p:spPr bwMode="auto">
          <a:xfrm>
            <a:off x="4276725" y="4732338"/>
            <a:ext cx="2709863" cy="647700"/>
          </a:xfrm>
          <a:custGeom>
            <a:avLst/>
            <a:gdLst>
              <a:gd name="T0" fmla="*/ 0 w 2735389"/>
              <a:gd name="T1" fmla="*/ 0 h 2585323"/>
              <a:gd name="T2" fmla="*/ 2732341 w 2735389"/>
              <a:gd name="T3" fmla="*/ 53410 h 2585323"/>
              <a:gd name="T4" fmla="*/ 2732341 w 2735389"/>
              <a:gd name="T5" fmla="*/ 2415974 h 2585323"/>
              <a:gd name="T6" fmla="*/ 0 w 2735389"/>
              <a:gd name="T7" fmla="*/ 2415974 h 2585323"/>
              <a:gd name="T8" fmla="*/ 0 w 2735389"/>
              <a:gd name="T9" fmla="*/ 0 h 2585323"/>
              <a:gd name="T10" fmla="*/ 0 60000 65536"/>
              <a:gd name="T11" fmla="*/ 0 60000 65536"/>
              <a:gd name="T12" fmla="*/ 0 60000 65536"/>
              <a:gd name="T13" fmla="*/ 0 60000 65536"/>
              <a:gd name="T14" fmla="*/ 0 60000 65536"/>
              <a:gd name="T15" fmla="*/ 0 w 2735389"/>
              <a:gd name="T16" fmla="*/ 0 h 2585323"/>
              <a:gd name="T17" fmla="*/ 2735389 w 2735389"/>
              <a:gd name="T18" fmla="*/ 2585323 h 2585323"/>
            </a:gdLst>
            <a:ahLst/>
            <a:cxnLst>
              <a:cxn ang="T10">
                <a:pos x="T0" y="T1"/>
              </a:cxn>
              <a:cxn ang="T11">
                <a:pos x="T2" y="T3"/>
              </a:cxn>
              <a:cxn ang="T12">
                <a:pos x="T4" y="T5"/>
              </a:cxn>
              <a:cxn ang="T13">
                <a:pos x="T6" y="T7"/>
              </a:cxn>
              <a:cxn ang="T14">
                <a:pos x="T8" y="T9"/>
              </a:cxn>
            </a:cxnLst>
            <a:rect l="T15" t="T16" r="T17" b="T18"/>
            <a:pathLst>
              <a:path w="2735389" h="2585323">
                <a:moveTo>
                  <a:pt x="0" y="0"/>
                </a:moveTo>
                <a:lnTo>
                  <a:pt x="2735389" y="57150"/>
                </a:lnTo>
                <a:lnTo>
                  <a:pt x="2735389" y="2585323"/>
                </a:lnTo>
                <a:lnTo>
                  <a:pt x="0" y="258532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defTabSz="45720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defTabSz="4572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200" b="1" dirty="0">
                <a:solidFill>
                  <a:srgbClr val="283446"/>
                </a:solidFill>
                <a:cs typeface="Arial" charset="0"/>
              </a:rPr>
              <a:t>Deployment &amp; Transition</a:t>
            </a:r>
          </a:p>
          <a:p>
            <a:pPr marL="171446" indent="-171446" eaLnBrk="1" hangingPunct="1">
              <a:spcBef>
                <a:spcPct val="0"/>
              </a:spcBef>
              <a:buFont typeface="Arial" panose="020B0604020202020204" pitchFamily="34" charset="0"/>
              <a:buChar char="•"/>
              <a:defRPr/>
            </a:pPr>
            <a:r>
              <a:rPr lang="en-US" altLang="en-US" sz="1200" dirty="0">
                <a:solidFill>
                  <a:srgbClr val="283446"/>
                </a:solidFill>
                <a:cs typeface="Arial" charset="0"/>
              </a:rPr>
              <a:t>Local Area Network (LAN) </a:t>
            </a:r>
          </a:p>
          <a:p>
            <a:pPr marL="171446" indent="-171446" eaLnBrk="1" hangingPunct="1">
              <a:spcBef>
                <a:spcPct val="0"/>
              </a:spcBef>
              <a:buFont typeface="Arial" panose="020B0604020202020204" pitchFamily="34" charset="0"/>
              <a:buChar char="•"/>
              <a:defRPr/>
            </a:pPr>
            <a:r>
              <a:rPr lang="en-US" altLang="en-US" sz="1200" dirty="0">
                <a:solidFill>
                  <a:srgbClr val="283446"/>
                </a:solidFill>
                <a:cs typeface="Arial" charset="0"/>
              </a:rPr>
              <a:t>Enterprise-wide DS/EM</a:t>
            </a:r>
          </a:p>
        </p:txBody>
      </p:sp>
      <p:pic>
        <p:nvPicPr>
          <p:cNvPr id="9242" name="Picture 26" title="deployment and end user device suppor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050" y="3008313"/>
            <a:ext cx="52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Hexagon 27" title="I&amp;O Division At-A-Glance"/>
          <p:cNvSpPr/>
          <p:nvPr/>
        </p:nvSpPr>
        <p:spPr>
          <a:xfrm>
            <a:off x="5589588" y="3257550"/>
            <a:ext cx="765175" cy="623888"/>
          </a:xfrm>
          <a:prstGeom prst="hexagon">
            <a:avLst/>
          </a:prstGeom>
          <a:solidFill>
            <a:srgbClr val="283446">
              <a:lumMod val="20000"/>
              <a:lumOff val="80000"/>
            </a:srgbClr>
          </a:solidFill>
          <a:ln w="25400" cap="flat" cmpd="sng" algn="ctr">
            <a:solidFill>
              <a:srgbClr val="283446">
                <a:lumMod val="20000"/>
                <a:lumOff val="80000"/>
              </a:srgbClr>
            </a:solidFill>
            <a:prstDash val="solid"/>
          </a:ln>
          <a:effectLst/>
        </p:spPr>
        <p:txBody>
          <a:bodyPr anchor="ctr"/>
          <a:lstStyle/>
          <a:p>
            <a:pPr algn="ctr" eaLnBrk="1" fontAlgn="auto" hangingPunct="1">
              <a:spcBef>
                <a:spcPts val="0"/>
              </a:spcBef>
              <a:spcAft>
                <a:spcPts val="0"/>
              </a:spcAft>
              <a:defRPr/>
            </a:pPr>
            <a:endParaRPr lang="en-US" sz="1200" kern="0" dirty="0">
              <a:solidFill>
                <a:srgbClr val="FFFFFF"/>
              </a:solidFill>
              <a:latin typeface="Calibri"/>
              <a:cs typeface="+mn-cs"/>
            </a:endParaRPr>
          </a:p>
        </p:txBody>
      </p:sp>
      <p:sp>
        <p:nvSpPr>
          <p:cNvPr id="9244" name="TextBox 8" descr="Wide area network (WAN)&#10;Datacanter services (global availability, systems support)&#10;Pacific and Europe regions network services" title="Data Centers"/>
          <p:cNvSpPr>
            <a:spLocks/>
          </p:cNvSpPr>
          <p:nvPr/>
        </p:nvSpPr>
        <p:spPr bwMode="auto">
          <a:xfrm>
            <a:off x="2216150" y="2305050"/>
            <a:ext cx="2624138" cy="1200150"/>
          </a:xfrm>
          <a:custGeom>
            <a:avLst/>
            <a:gdLst>
              <a:gd name="T0" fmla="*/ 0 w 2735389"/>
              <a:gd name="T1" fmla="*/ 0 h 2585323"/>
              <a:gd name="T2" fmla="*/ 2129622 w 2735389"/>
              <a:gd name="T3" fmla="*/ 535 h 2585323"/>
              <a:gd name="T4" fmla="*/ 2129622 w 2735389"/>
              <a:gd name="T5" fmla="*/ 24182 h 2585323"/>
              <a:gd name="T6" fmla="*/ 0 w 2735389"/>
              <a:gd name="T7" fmla="*/ 24182 h 2585323"/>
              <a:gd name="T8" fmla="*/ 0 w 2735389"/>
              <a:gd name="T9" fmla="*/ 0 h 2585323"/>
              <a:gd name="T10" fmla="*/ 0 60000 65536"/>
              <a:gd name="T11" fmla="*/ 0 60000 65536"/>
              <a:gd name="T12" fmla="*/ 0 60000 65536"/>
              <a:gd name="T13" fmla="*/ 0 60000 65536"/>
              <a:gd name="T14" fmla="*/ 0 60000 65536"/>
              <a:gd name="T15" fmla="*/ 0 w 2735389"/>
              <a:gd name="T16" fmla="*/ 0 h 2585323"/>
              <a:gd name="T17" fmla="*/ 2735389 w 2735389"/>
              <a:gd name="T18" fmla="*/ 2585323 h 2585323"/>
            </a:gdLst>
            <a:ahLst/>
            <a:cxnLst>
              <a:cxn ang="T10">
                <a:pos x="T0" y="T1"/>
              </a:cxn>
              <a:cxn ang="T11">
                <a:pos x="T2" y="T3"/>
              </a:cxn>
              <a:cxn ang="T12">
                <a:pos x="T4" y="T5"/>
              </a:cxn>
              <a:cxn ang="T13">
                <a:pos x="T6" y="T7"/>
              </a:cxn>
              <a:cxn ang="T14">
                <a:pos x="T8" y="T9"/>
              </a:cxn>
            </a:cxnLst>
            <a:rect l="T15" t="T16" r="T17" b="T18"/>
            <a:pathLst>
              <a:path w="2735389" h="2585323">
                <a:moveTo>
                  <a:pt x="0" y="0"/>
                </a:moveTo>
                <a:lnTo>
                  <a:pt x="2735389" y="57150"/>
                </a:lnTo>
                <a:lnTo>
                  <a:pt x="2735389" y="2585323"/>
                </a:lnTo>
                <a:lnTo>
                  <a:pt x="0" y="258532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169863" indent="-169863" defTabSz="45720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defTabSz="4572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283446"/>
                </a:solidFill>
              </a:rPr>
              <a:t>Data Centers</a:t>
            </a:r>
          </a:p>
          <a:p>
            <a:pPr lvl="1" eaLnBrk="1" hangingPunct="1">
              <a:spcBef>
                <a:spcPct val="0"/>
              </a:spcBef>
              <a:buFont typeface="Arial" panose="020B0604020202020204" pitchFamily="34" charset="0"/>
              <a:buChar char="•"/>
            </a:pPr>
            <a:r>
              <a:rPr lang="en-US" altLang="en-US" sz="1200" dirty="0">
                <a:solidFill>
                  <a:srgbClr val="314A67"/>
                </a:solidFill>
              </a:rPr>
              <a:t>Wide area network (WAN) </a:t>
            </a:r>
          </a:p>
          <a:p>
            <a:pPr lvl="1" eaLnBrk="1" hangingPunct="1">
              <a:spcBef>
                <a:spcPct val="0"/>
              </a:spcBef>
              <a:buFont typeface="Arial" panose="020B0604020202020204" pitchFamily="34" charset="0"/>
              <a:buChar char="•"/>
            </a:pPr>
            <a:r>
              <a:rPr lang="en-US" altLang="en-US" sz="1200" dirty="0">
                <a:solidFill>
                  <a:srgbClr val="314A67"/>
                </a:solidFill>
              </a:rPr>
              <a:t>Datacenter services (global availability, systems support)</a:t>
            </a:r>
          </a:p>
          <a:p>
            <a:pPr lvl="1" eaLnBrk="1" hangingPunct="1">
              <a:spcBef>
                <a:spcPct val="0"/>
              </a:spcBef>
              <a:buFont typeface="Arial" panose="020B0604020202020204" pitchFamily="34" charset="0"/>
              <a:buChar char="•"/>
            </a:pPr>
            <a:r>
              <a:rPr lang="en-US" altLang="en-US" sz="1200" dirty="0">
                <a:solidFill>
                  <a:srgbClr val="314A67"/>
                </a:solidFill>
              </a:rPr>
              <a:t>Pacific and Europe regions network services </a:t>
            </a:r>
          </a:p>
        </p:txBody>
      </p:sp>
      <p:pic>
        <p:nvPicPr>
          <p:cNvPr id="9245" name="Picture 29" title="network protection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4763" y="3603625"/>
            <a:ext cx="5778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0" title="Gateway connection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5863" y="3562350"/>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1" title="Data center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8250" y="2930525"/>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32" title="deployment and transitio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6113" y="3983038"/>
            <a:ext cx="4953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3" title="I&amp;O Division at a glanc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2938" y="3330575"/>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4" title="LAN"/>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2300" y="2593975"/>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1" name="Slide Number Placeholder 4"/>
          <p:cNvSpPr txBox="1">
            <a:spLocks/>
          </p:cNvSpPr>
          <p:nvPr/>
        </p:nvSpPr>
        <p:spPr bwMode="auto">
          <a:xfrm>
            <a:off x="8448675" y="6678613"/>
            <a:ext cx="2057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22F00D7-C68A-47C0-884B-D054C5D6B62E}" type="slidenum">
              <a:rPr lang="en-US" altLang="en-US" sz="1200">
                <a:solidFill>
                  <a:srgbClr val="FFFFFF"/>
                </a:solidFill>
              </a:rPr>
              <a:pPr algn="r" eaLnBrk="1" hangingPunct="1">
                <a:spcBef>
                  <a:spcPct val="0"/>
                </a:spcBef>
                <a:buFontTx/>
                <a:buNone/>
              </a:pPr>
              <a:t>3</a:t>
            </a:fld>
            <a:endParaRPr lang="en-US" altLang="en-US" sz="1200">
              <a:solidFill>
                <a:srgbClr val="FFFFFF"/>
              </a:solidFill>
            </a:endParaRPr>
          </a:p>
        </p:txBody>
      </p:sp>
      <p:sp>
        <p:nvSpPr>
          <p:cNvPr id="9252" name="TextBox 1"/>
          <p:cNvSpPr txBox="1">
            <a:spLocks noChangeArrowheads="1"/>
          </p:cNvSpPr>
          <p:nvPr/>
        </p:nvSpPr>
        <p:spPr bwMode="auto">
          <a:xfrm>
            <a:off x="1535113" y="1676400"/>
            <a:ext cx="9121775" cy="584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solidFill>
                  <a:schemeClr val="bg1"/>
                </a:solidFill>
              </a:rPr>
              <a:t>Mission: To deliver and sustain flexible and efficient cyberinfrastructure services in support of healthcare delivery for the MHS by identifying and implementing proven advances in technology</a:t>
            </a:r>
          </a:p>
        </p:txBody>
      </p:sp>
      <p:sp>
        <p:nvSpPr>
          <p:cNvPr id="9253" name="TextBox 2"/>
          <p:cNvSpPr txBox="1">
            <a:spLocks noChangeArrowheads="1"/>
          </p:cNvSpPr>
          <p:nvPr/>
        </p:nvSpPr>
        <p:spPr bwMode="auto">
          <a:xfrm>
            <a:off x="1517650" y="5575300"/>
            <a:ext cx="9120188" cy="646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chemeClr val="bg1"/>
                </a:solidFill>
              </a:rPr>
              <a:t>Vision:  To support and enhance the health of our warfighters and their families across the continuum of care by securely connecting providers, patients, and information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title="DHA Ends ways means char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476" t="4625" b="5386"/>
          <a:stretch>
            <a:fillRect/>
          </a:stretch>
        </p:blipFill>
        <p:spPr bwMode="auto">
          <a:xfrm>
            <a:off x="6172200" y="1601788"/>
            <a:ext cx="3738563" cy="46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a:spLocks noGrp="1"/>
          </p:cNvSpPr>
          <p:nvPr>
            <p:ph type="title"/>
          </p:nvPr>
        </p:nvSpPr>
        <p:spPr/>
        <p:txBody>
          <a:bodyPr/>
          <a:lstStyle/>
          <a:p>
            <a:r>
              <a:rPr lang="en-US" altLang="en-US" dirty="0" smtClean="0"/>
              <a:t>Principles – DHA Overarching Strategy</a:t>
            </a:r>
          </a:p>
        </p:txBody>
      </p:sp>
      <p:sp>
        <p:nvSpPr>
          <p:cNvPr id="10244" name="Content Placeholder 2"/>
          <p:cNvSpPr>
            <a:spLocks noGrp="1"/>
          </p:cNvSpPr>
          <p:nvPr>
            <p:ph idx="1"/>
          </p:nvPr>
        </p:nvSpPr>
        <p:spPr>
          <a:xfrm>
            <a:off x="1752600" y="1658938"/>
            <a:ext cx="3657600" cy="4457700"/>
          </a:xfrm>
        </p:spPr>
        <p:txBody>
          <a:bodyPr/>
          <a:lstStyle/>
          <a:p>
            <a:pPr>
              <a:spcBef>
                <a:spcPct val="0"/>
              </a:spcBef>
            </a:pPr>
            <a:r>
              <a:rPr lang="en-US" altLang="en-US" sz="2200" b="1" smtClean="0">
                <a:solidFill>
                  <a:srgbClr val="000000"/>
                </a:solidFill>
                <a:cs typeface="Arial" panose="020B0604020202020204" pitchFamily="34" charset="0"/>
              </a:rPr>
              <a:t>Vision</a:t>
            </a:r>
            <a:r>
              <a:rPr lang="en-US" altLang="en-US" sz="2200" smtClean="0">
                <a:solidFill>
                  <a:srgbClr val="000000"/>
                </a:solidFill>
                <a:cs typeface="Arial" panose="020B0604020202020204" pitchFamily="34" charset="0"/>
              </a:rPr>
              <a:t>: Unified and Ready</a:t>
            </a:r>
          </a:p>
          <a:p>
            <a:pPr>
              <a:spcBef>
                <a:spcPct val="0"/>
              </a:spcBef>
            </a:pPr>
            <a:endParaRPr lang="en-US" altLang="en-US" sz="2200" smtClean="0">
              <a:solidFill>
                <a:srgbClr val="000000"/>
              </a:solidFill>
              <a:cs typeface="Arial" panose="020B0604020202020204" pitchFamily="34" charset="0"/>
            </a:endParaRPr>
          </a:p>
          <a:p>
            <a:pPr>
              <a:spcBef>
                <a:spcPct val="0"/>
              </a:spcBef>
            </a:pPr>
            <a:r>
              <a:rPr lang="en-US" altLang="en-US" sz="2200" b="1" smtClean="0">
                <a:solidFill>
                  <a:srgbClr val="000000"/>
                </a:solidFill>
                <a:cs typeface="Arial" panose="020B0604020202020204" pitchFamily="34" charset="0"/>
              </a:rPr>
              <a:t>Mission</a:t>
            </a:r>
            <a:r>
              <a:rPr lang="en-US" altLang="en-US" sz="2200" smtClean="0">
                <a:solidFill>
                  <a:srgbClr val="000000"/>
                </a:solidFill>
                <a:cs typeface="Arial" panose="020B0604020202020204" pitchFamily="34" charset="0"/>
              </a:rPr>
              <a:t>: The Defense Health Agency, a Combat Support Agency, leads the MHS integrated system of readiness and health to deliver Quadruple Aim: increased readiness, better health, better care, and lower cost.</a:t>
            </a:r>
          </a:p>
        </p:txBody>
      </p:sp>
      <p:sp>
        <p:nvSpPr>
          <p:cNvPr id="1024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1024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4D545B07-5B95-437F-9226-FAC01FB36CE1}" type="slidenum">
              <a:rPr lang="en-US" altLang="en-US" sz="1400" smtClean="0">
                <a:solidFill>
                  <a:srgbClr val="898989"/>
                </a:solidFill>
              </a:rPr>
              <a:pPr>
                <a:spcBef>
                  <a:spcPct val="0"/>
                </a:spcBef>
                <a:buFontTx/>
                <a:buNone/>
              </a:pPr>
              <a:t>4</a:t>
            </a:fld>
            <a:endParaRPr lang="en-US" altLang="en-US" sz="140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Operational Strategy</a:t>
            </a:r>
          </a:p>
        </p:txBody>
      </p:sp>
      <p:sp>
        <p:nvSpPr>
          <p:cNvPr id="1126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FC671DA1-5260-461D-A9F1-FE9B07599105}" type="slidenum">
              <a:rPr lang="en-US" altLang="en-US" sz="1400" smtClean="0">
                <a:solidFill>
                  <a:srgbClr val="898989"/>
                </a:solidFill>
              </a:rPr>
              <a:pPr>
                <a:spcBef>
                  <a:spcPct val="0"/>
                </a:spcBef>
                <a:buFontTx/>
                <a:buNone/>
              </a:pPr>
              <a:t>5</a:t>
            </a:fld>
            <a:endParaRPr lang="en-US" altLang="en-US" sz="1400" smtClean="0">
              <a:solidFill>
                <a:srgbClr val="898989"/>
              </a:solidFill>
            </a:endParaRPr>
          </a:p>
        </p:txBody>
      </p:sp>
      <p:graphicFrame>
        <p:nvGraphicFramePr>
          <p:cNvPr id="6" name="Diagram 5" descr="block 1 M1 Optimize Critical Management Processes, block 2 W1 Create robust improvement cability, block 3 w 4 unify and fully integrate enterprise support activities, block 4 w 5 manage and administer mtfs" title="Operational Strategy process chart"/>
          <p:cNvGraphicFramePr/>
          <p:nvPr>
            <p:extLst>
              <p:ext uri="{D42A27DB-BD31-4B8C-83A1-F6EECF244321}">
                <p14:modId xmlns:p14="http://schemas.microsoft.com/office/powerpoint/2010/main" val="1783008676"/>
              </p:ext>
            </p:extLst>
          </p:nvPr>
        </p:nvGraphicFramePr>
        <p:xfrm>
          <a:off x="1817998" y="1066800"/>
          <a:ext cx="8621402"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Operational Excellence</a:t>
            </a:r>
          </a:p>
        </p:txBody>
      </p:sp>
      <p:sp>
        <p:nvSpPr>
          <p:cNvPr id="1229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E8EF4E94-0D40-4A10-8735-40EE908568F1}" type="slidenum">
              <a:rPr lang="en-US" altLang="en-US" sz="1400" smtClean="0">
                <a:solidFill>
                  <a:srgbClr val="898989"/>
                </a:solidFill>
              </a:rPr>
              <a:pPr>
                <a:spcBef>
                  <a:spcPct val="0"/>
                </a:spcBef>
                <a:buFontTx/>
                <a:buNone/>
              </a:pPr>
              <a:t>6</a:t>
            </a:fld>
            <a:endParaRPr lang="en-US" altLang="en-US" sz="1400" smtClean="0">
              <a:solidFill>
                <a:srgbClr val="898989"/>
              </a:solidFill>
            </a:endParaRPr>
          </a:p>
        </p:txBody>
      </p:sp>
      <p:graphicFrame>
        <p:nvGraphicFramePr>
          <p:cNvPr id="10" name="Diagram 9" descr="gear 1 sustainability, gear 2 organizational growth, gear 3 cost optimization" title="operational excellence process chart"/>
          <p:cNvGraphicFramePr/>
          <p:nvPr>
            <p:extLst>
              <p:ext uri="{D42A27DB-BD31-4B8C-83A1-F6EECF244321}">
                <p14:modId xmlns:p14="http://schemas.microsoft.com/office/powerpoint/2010/main" val="1875473286"/>
              </p:ext>
            </p:extLst>
          </p:nvPr>
        </p:nvGraphicFramePr>
        <p:xfrm>
          <a:off x="7620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1714500" y="1673225"/>
            <a:ext cx="8763000" cy="514350"/>
          </a:xfrm>
          <a:prstGeom prst="snip2DiagRect">
            <a:avLst/>
          </a:prstGeom>
          <a:solidFill>
            <a:schemeClr val="tx2"/>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200" b="1" dirty="0">
                <a:solidFill>
                  <a:schemeClr val="bg1"/>
                </a:solidFill>
              </a:rPr>
              <a:t>Sustainably containing costs while increasing operational throughput</a:t>
            </a:r>
          </a:p>
        </p:txBody>
      </p:sp>
      <p:sp>
        <p:nvSpPr>
          <p:cNvPr id="12" name="TextBox 11"/>
          <p:cNvSpPr txBox="1"/>
          <p:nvPr/>
        </p:nvSpPr>
        <p:spPr>
          <a:xfrm>
            <a:off x="6400800" y="2768600"/>
            <a:ext cx="3733800" cy="2314575"/>
          </a:xfrm>
          <a:prstGeom prst="snip2DiagRect">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4000" b="1" dirty="0">
                <a:solidFill>
                  <a:schemeClr val="tx2"/>
                </a:solidFill>
              </a:rPr>
              <a:t>The Right Job, </a:t>
            </a:r>
          </a:p>
          <a:p>
            <a:pPr>
              <a:defRPr/>
            </a:pPr>
            <a:r>
              <a:rPr lang="en-US" sz="4000" b="1" dirty="0">
                <a:solidFill>
                  <a:schemeClr val="tx2"/>
                </a:solidFill>
              </a:rPr>
              <a:t>the Right Way</a:t>
            </a:r>
          </a:p>
          <a:p>
            <a:pPr>
              <a:defRPr/>
            </a:pPr>
            <a:r>
              <a:rPr lang="en-US" sz="4000" b="1" dirty="0">
                <a:solidFill>
                  <a:schemeClr val="tx2"/>
                </a:solidFill>
              </a:rPr>
              <a:t> – Every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Path to Operational Excellence</a:t>
            </a:r>
          </a:p>
        </p:txBody>
      </p:sp>
      <p:sp>
        <p:nvSpPr>
          <p:cNvPr id="3" name="Content Placeholder 2"/>
          <p:cNvSpPr>
            <a:spLocks noGrp="1"/>
          </p:cNvSpPr>
          <p:nvPr>
            <p:ph idx="1"/>
          </p:nvPr>
        </p:nvSpPr>
        <p:spPr/>
        <p:txBody>
          <a:bodyPr/>
          <a:lstStyle/>
          <a:p>
            <a:pPr>
              <a:buFont typeface="Wingdings" panose="05000000000000000000" pitchFamily="2" charset="2"/>
              <a:buChar char="Ø"/>
              <a:defRPr/>
            </a:pPr>
            <a:r>
              <a:rPr lang="en-US" dirty="0" smtClean="0"/>
              <a:t>Standardized processes </a:t>
            </a:r>
          </a:p>
          <a:p>
            <a:pPr>
              <a:buFont typeface="Wingdings" panose="05000000000000000000" pitchFamily="2" charset="2"/>
              <a:buChar char="Ø"/>
              <a:defRPr/>
            </a:pPr>
            <a:r>
              <a:rPr lang="en-US" dirty="0" smtClean="0"/>
              <a:t>Measure who, what, where and why</a:t>
            </a:r>
          </a:p>
          <a:p>
            <a:pPr>
              <a:buFont typeface="Wingdings" panose="05000000000000000000" pitchFamily="2" charset="2"/>
              <a:buChar char="Ø"/>
              <a:defRPr/>
            </a:pPr>
            <a:r>
              <a:rPr lang="en-US" dirty="0" smtClean="0"/>
              <a:t>Gather experiential data</a:t>
            </a:r>
          </a:p>
          <a:p>
            <a:pPr>
              <a:buFont typeface="Wingdings" panose="05000000000000000000" pitchFamily="2" charset="2"/>
              <a:buChar char="Ø"/>
              <a:defRPr/>
            </a:pPr>
            <a:r>
              <a:rPr lang="en-US" dirty="0" smtClean="0"/>
              <a:t>Drive continuous improvement that focuses on</a:t>
            </a:r>
          </a:p>
          <a:p>
            <a:pPr lvl="1">
              <a:buFont typeface="Wingdings" panose="05000000000000000000" pitchFamily="2" charset="2"/>
              <a:buChar char="Ø"/>
              <a:defRPr/>
            </a:pPr>
            <a:r>
              <a:rPr lang="en-US" dirty="0" smtClean="0"/>
              <a:t>Value-adding activities</a:t>
            </a:r>
          </a:p>
          <a:p>
            <a:pPr lvl="1">
              <a:buFont typeface="Wingdings" panose="05000000000000000000" pitchFamily="2" charset="2"/>
              <a:buChar char="Ø"/>
              <a:defRPr/>
            </a:pPr>
            <a:r>
              <a:rPr lang="en-US" dirty="0" smtClean="0"/>
              <a:t>Done where the most value is added</a:t>
            </a:r>
          </a:p>
          <a:p>
            <a:pPr marL="0" indent="0">
              <a:buFont typeface="Lucida Sans Unicode" panose="020B0602030504020204" pitchFamily="34" charset="0"/>
              <a:buNone/>
              <a:defRPr/>
            </a:pPr>
            <a:endParaRPr lang="en-US" dirty="0"/>
          </a:p>
        </p:txBody>
      </p:sp>
      <p:sp>
        <p:nvSpPr>
          <p:cNvPr id="13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133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A51484BC-FB81-4609-BB64-C74142A6D68B}" type="slidenum">
              <a:rPr lang="en-US" altLang="en-US" sz="1400" smtClean="0">
                <a:solidFill>
                  <a:srgbClr val="898989"/>
                </a:solidFill>
              </a:rPr>
              <a:pPr>
                <a:spcBef>
                  <a:spcPct val="0"/>
                </a:spcBef>
                <a:buFontTx/>
                <a:buNone/>
              </a:pPr>
              <a:t>7</a:t>
            </a:fld>
            <a:endParaRPr lang="en-US" altLang="en-US" sz="1400" smtClean="0">
              <a:solidFill>
                <a:srgbClr val="898989"/>
              </a:solidFill>
            </a:endParaRPr>
          </a:p>
        </p:txBody>
      </p:sp>
      <p:graphicFrame>
        <p:nvGraphicFramePr>
          <p:cNvPr id="7" name="Diagram 6" descr="person walking up a staircase, step 1 react, step 2 organize, step 3 scale, step 4 optimize" title="path to operational excellence process chart"/>
          <p:cNvGraphicFramePr/>
          <p:nvPr>
            <p:extLst>
              <p:ext uri="{D42A27DB-BD31-4B8C-83A1-F6EECF244321}">
                <p14:modId xmlns:p14="http://schemas.microsoft.com/office/powerpoint/2010/main" val="3744029646"/>
              </p:ext>
            </p:extLst>
          </p:nvPr>
        </p:nvGraphicFramePr>
        <p:xfrm>
          <a:off x="3825491" y="4648200"/>
          <a:ext cx="7162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title="path to operational excellence graphic of a person"/>
          <p:cNvPicPr>
            <a:picLocks noChangeAspect="1"/>
          </p:cNvPicPr>
          <p:nvPr/>
        </p:nvPicPr>
        <p:blipFill>
          <a:blip r:embed="rId7">
            <a:duotone>
              <a:schemeClr val="accent1">
                <a:shade val="45000"/>
                <a:satMod val="135000"/>
              </a:schemeClr>
              <a:prstClr val="white"/>
            </a:duotone>
          </a:blip>
          <a:stretch>
            <a:fillRect/>
          </a:stretch>
        </p:blipFill>
        <p:spPr>
          <a:xfrm>
            <a:off x="3124201" y="4691761"/>
            <a:ext cx="1447801" cy="14478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Path to Service Excellence</a:t>
            </a:r>
          </a:p>
        </p:txBody>
      </p:sp>
      <p:sp>
        <p:nvSpPr>
          <p:cNvPr id="1433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143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C91D556D-BDEA-4947-BA36-590AEB78D53F}" type="slidenum">
              <a:rPr lang="en-US" altLang="en-US" sz="1400" smtClean="0">
                <a:solidFill>
                  <a:srgbClr val="898989"/>
                </a:solidFill>
              </a:rPr>
              <a:pPr>
                <a:spcBef>
                  <a:spcPct val="0"/>
                </a:spcBef>
                <a:buFontTx/>
                <a:buNone/>
              </a:pPr>
              <a:t>8</a:t>
            </a:fld>
            <a:endParaRPr lang="en-US" altLang="en-US" sz="1400" smtClean="0">
              <a:solidFill>
                <a:srgbClr val="898989"/>
              </a:solidFill>
            </a:endParaRPr>
          </a:p>
        </p:txBody>
      </p:sp>
      <p:graphicFrame>
        <p:nvGraphicFramePr>
          <p:cNvPr id="4" name="Diagram 3" descr="5 rows, row 1 standardized infrastructure, row 2 standardized, consistent, and optimized processes, row 3 fully integrated, component to service monitoring, row 4 quality-based performance measures (business value, not component up/down), row 5 situational service level agreements." title="path to service excellence process chart"/>
          <p:cNvGraphicFramePr/>
          <p:nvPr>
            <p:extLst>
              <p:ext uri="{D42A27DB-BD31-4B8C-83A1-F6EECF244321}">
                <p14:modId xmlns:p14="http://schemas.microsoft.com/office/powerpoint/2010/main" val="2470297919"/>
              </p:ext>
            </p:extLst>
          </p:nvPr>
        </p:nvGraphicFramePr>
        <p:xfrm>
          <a:off x="609600" y="1752601"/>
          <a:ext cx="78486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42" name="Picture 5" title="Path to service excellence graphic of a curved stree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1676400"/>
            <a:ext cx="33147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Operational Evolution</a:t>
            </a:r>
          </a:p>
        </p:txBody>
      </p:sp>
      <p:sp>
        <p:nvSpPr>
          <p:cNvPr id="16387" name="Content Placeholder 2"/>
          <p:cNvSpPr>
            <a:spLocks noGrp="1"/>
          </p:cNvSpPr>
          <p:nvPr>
            <p:ph idx="1"/>
          </p:nvPr>
        </p:nvSpPr>
        <p:spPr/>
        <p:txBody>
          <a:bodyPr/>
          <a:lstStyle/>
          <a:p>
            <a:r>
              <a:rPr lang="en-US" altLang="en-US" sz="2600" smtClean="0"/>
              <a:t>Infrastructure and Operations (I&amp;O) Division’s support must evolve to meet our changing environment</a:t>
            </a:r>
          </a:p>
          <a:p>
            <a:pPr lvl="1"/>
            <a:r>
              <a:rPr lang="en-US" altLang="en-US" smtClean="0"/>
              <a:t>Maturing DHA Organization</a:t>
            </a:r>
          </a:p>
          <a:p>
            <a:pPr lvl="2"/>
            <a:r>
              <a:rPr lang="en-US" altLang="en-US" sz="1600" smtClean="0"/>
              <a:t>DHA Reorganization</a:t>
            </a:r>
          </a:p>
          <a:p>
            <a:pPr lvl="2"/>
            <a:r>
              <a:rPr lang="en-US" altLang="en-US" sz="1600" smtClean="0"/>
              <a:t>Impacts of Zero-based Budget Reviews</a:t>
            </a:r>
          </a:p>
          <a:p>
            <a:pPr lvl="2"/>
            <a:r>
              <a:rPr lang="en-US" altLang="en-US" sz="1600" smtClean="0"/>
              <a:t>National Defense Authorization Act (NDAA)</a:t>
            </a:r>
          </a:p>
          <a:p>
            <a:pPr lvl="2"/>
            <a:r>
              <a:rPr lang="en-US" altLang="en-US" sz="1600" smtClean="0"/>
              <a:t>Military Health System (MHS) Information Technology (IT) Reform</a:t>
            </a:r>
          </a:p>
          <a:p>
            <a:pPr lvl="1"/>
            <a:r>
              <a:rPr lang="en-US" altLang="en-US" smtClean="0"/>
              <a:t>Preparing for the implementation &amp; sustainment of MHS GENESIS</a:t>
            </a:r>
          </a:p>
          <a:p>
            <a:pPr lvl="1"/>
            <a:r>
              <a:rPr lang="en-US" altLang="en-US" smtClean="0"/>
              <a:t>Rebaselining and Deployment of D2D</a:t>
            </a:r>
          </a:p>
        </p:txBody>
      </p:sp>
      <p:sp>
        <p:nvSpPr>
          <p:cNvPr id="16388" name="Footer Placeholder 3"/>
          <p:cNvSpPr>
            <a:spLocks noGrp="1"/>
          </p:cNvSpPr>
          <p:nvPr>
            <p:ph type="ftr"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altLang="en-US" sz="1200" smtClean="0">
                <a:solidFill>
                  <a:srgbClr val="000000"/>
                </a:solidFill>
                <a:latin typeface="Times New Roman" panose="02020603050405020304" pitchFamily="18" charset="0"/>
              </a:rPr>
              <a:t>Authorized Use Only</a:t>
            </a:r>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EAE7642E-5407-4181-9072-86F2890EBB0A}" type="slidenum">
              <a:rPr lang="en-US" altLang="en-US" sz="1400" smtClean="0">
                <a:solidFill>
                  <a:srgbClr val="898989"/>
                </a:solidFill>
              </a:rPr>
              <a:pPr>
                <a:spcBef>
                  <a:spcPct val="0"/>
                </a:spcBef>
                <a:buFontTx/>
                <a:buNone/>
              </a:pPr>
              <a:t>9</a:t>
            </a:fld>
            <a:endParaRPr lang="en-US" altLang="en-US" sz="1400" smtClean="0">
              <a:solidFill>
                <a:srgbClr val="898989"/>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heme/theme1.xml><?xml version="1.0" encoding="utf-8"?>
<a:theme xmlns:a="http://schemas.openxmlformats.org/drawingml/2006/main" name="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4D2FD22F23744B2D3D691CA5C1F37" ma:contentTypeVersion="1" ma:contentTypeDescription="Create a new document." ma:contentTypeScope="" ma:versionID="ff39c32c23deb487fcb5e870d4b45b68">
  <xsd:schema xmlns:xsd="http://www.w3.org/2001/XMLSchema" xmlns:xs="http://www.w3.org/2001/XMLSchema" xmlns:p="http://schemas.microsoft.com/office/2006/metadata/properties" xmlns:ns2="70870f43-e3b4-40cf-a053-d52e4b541300" targetNamespace="http://schemas.microsoft.com/office/2006/metadata/properties" ma:root="true" ma:fieldsID="ef4b6a0cd27a1dde48f594f7747aa671" ns2:_="">
    <xsd:import namespace="70870f43-e3b4-40cf-a053-d52e4b541300"/>
    <xsd:element name="properties">
      <xsd:complexType>
        <xsd:sequence>
          <xsd:element name="documentManagement">
            <xsd:complexType>
              <xsd:all>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70f43-e3b4-40cf-a053-d52e4b541300"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 xmlns="70870f43-e3b4-40cf-a053-d52e4b541300">8</Number>
  </documentManagement>
</p:properties>
</file>

<file path=customXml/itemProps1.xml><?xml version="1.0" encoding="utf-8"?>
<ds:datastoreItem xmlns:ds="http://schemas.openxmlformats.org/officeDocument/2006/customXml" ds:itemID="{7BE047D0-6BE1-4A87-914D-2F9C5F83E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870f43-e3b4-40cf-a053-d52e4b541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EE3292-B1F8-4DFC-9685-52BC38977772}">
  <ds:schemaRefs>
    <ds:schemaRef ds:uri="http://schemas.microsoft.com/sharepoint/v3/contenttype/forms"/>
  </ds:schemaRefs>
</ds:datastoreItem>
</file>

<file path=customXml/itemProps3.xml><?xml version="1.0" encoding="utf-8"?>
<ds:datastoreItem xmlns:ds="http://schemas.openxmlformats.org/officeDocument/2006/customXml" ds:itemID="{C61FE4B5-C67B-488B-8226-E6EDD5F6535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0870f43-e3b4-40cf-a053-d52e4b541300"/>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DHA template 2014-04-22</Template>
  <TotalTime>604</TotalTime>
  <Words>779</Words>
  <Application>Microsoft Office PowerPoint</Application>
  <PresentationFormat>Widescreen</PresentationFormat>
  <Paragraphs>149</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Lucida Sans Unicode</vt:lpstr>
      <vt:lpstr>Times New Roman</vt:lpstr>
      <vt:lpstr>Wingdings</vt:lpstr>
      <vt:lpstr>DHA template 2014-04-22</vt:lpstr>
      <vt:lpstr>Defense Health Agency  Industry Exchange  J-6 I&amp;O’s Enterprise Approach by  COL Beverly Beavers  November 08, 2018</vt:lpstr>
      <vt:lpstr>Speaker Introduction</vt:lpstr>
      <vt:lpstr>I&amp;O Division At-A-Glance</vt:lpstr>
      <vt:lpstr>Principles – DHA Overarching Strategy</vt:lpstr>
      <vt:lpstr>Operational Strategy</vt:lpstr>
      <vt:lpstr>Operational Excellence</vt:lpstr>
      <vt:lpstr>Path to Operational Excellence</vt:lpstr>
      <vt:lpstr>Path to Service Excellence</vt:lpstr>
      <vt:lpstr>Operational Evolution</vt:lpstr>
      <vt:lpstr>Challenges</vt:lpstr>
      <vt:lpstr>Strategic Infrastructure Operations &amp; Sustainment Roadmap </vt:lpstr>
      <vt:lpstr>End State: Revamp of Premier Enterprise Capabilities </vt:lpstr>
      <vt:lpstr>Questions/Discussion </vt:lpstr>
    </vt:vector>
  </TitlesOfParts>
  <Company>Department of Defense - Health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Stevenson, James, CTR, OASD(HA)/TMA</dc:creator>
  <cp:keywords>[AUOa:/b:/c:/d:/e:/f:/g:/h:/i:/j:/k:/l:/m:/n:/o:/p:/q:/r:/s:/t:/u:/v:/w:]</cp:keywords>
  <cp:lastModifiedBy>Fuentes, Eric  MR CIV DHA HCAA MITCC</cp:lastModifiedBy>
  <cp:revision>52</cp:revision>
  <dcterms:created xsi:type="dcterms:W3CDTF">2014-05-09T16:12:25Z</dcterms:created>
  <dcterms:modified xsi:type="dcterms:W3CDTF">2018-11-30T15:56:35Z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821790f5-952f-4bc4-a37b-b06e514ac441</vt:lpwstr>
  </property>
  <property fmtid="{D5CDD505-2E9C-101B-9397-08002B2CF9AE}" pid="3" name="bjSaver">
    <vt:lpwstr>ZV2qXTvBWbUEY02VeDlvl3A2nTG8x5rF</vt:lpwstr>
  </property>
  <property fmtid="{D5CDD505-2E9C-101B-9397-08002B2CF9AE}" pid="4"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5" name="bjDocumentLabelXML-0">
    <vt:lpwstr>ames.com/2008/01/sie/internal/label"&gt;&lt;element uid="8935ac63-702f-4c65-b397-2d3f3e0964be" value="" /&gt;&lt;/sisl&gt;</vt:lpwstr>
  </property>
  <property fmtid="{D5CDD505-2E9C-101B-9397-08002B2CF9AE}" pid="6" name="bjDocumentSecurityLabel">
    <vt:lpwstr>AUTHORIZED USE ONLY</vt:lpwstr>
  </property>
  <property fmtid="{D5CDD505-2E9C-101B-9397-08002B2CF9AE}" pid="7" name="bjSlideMasterFooterText">
    <vt:lpwstr>Authorized Use Only</vt:lpwstr>
  </property>
  <property fmtid="{D5CDD505-2E9C-101B-9397-08002B2CF9AE}" pid="8" name="ContentTypeId">
    <vt:lpwstr>0x0101005EF4D2FD22F23744B2D3D691CA5C1F37</vt:lpwstr>
  </property>
</Properties>
</file>