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386" r:id="rId5"/>
    <p:sldId id="391" r:id="rId6"/>
    <p:sldId id="392" r:id="rId7"/>
    <p:sldId id="393" r:id="rId8"/>
    <p:sldId id="394" r:id="rId9"/>
    <p:sldId id="426" r:id="rId10"/>
    <p:sldId id="427" r:id="rId11"/>
    <p:sldId id="428" r:id="rId12"/>
    <p:sldId id="429" r:id="rId13"/>
    <p:sldId id="430" r:id="rId14"/>
    <p:sldId id="431" r:id="rId15"/>
    <p:sldId id="425" r:id="rId16"/>
    <p:sldId id="424" r:id="rId1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7" autoAdjust="0"/>
  </p:normalViewPr>
  <p:slideViewPr>
    <p:cSldViewPr snapToGrid="0">
      <p:cViewPr>
        <p:scale>
          <a:sx n="100" d="100"/>
          <a:sy n="100" d="100"/>
        </p:scale>
        <p:origin x="582" y="228"/>
      </p:cViewPr>
      <p:guideLst/>
    </p:cSldViewPr>
  </p:slideViewPr>
  <p:notesTextViewPr>
    <p:cViewPr>
      <p:scale>
        <a:sx n="1" d="1"/>
        <a:sy n="1" d="1"/>
      </p:scale>
      <p:origin x="0" y="0"/>
    </p:cViewPr>
  </p:notesTextViewPr>
  <p:sorterViewPr>
    <p:cViewPr>
      <p:scale>
        <a:sx n="100" d="100"/>
        <a:sy n="100" d="100"/>
      </p:scale>
      <p:origin x="0" y="-11117"/>
    </p:cViewPr>
  </p:sorterViewPr>
  <p:notesViewPr>
    <p:cSldViewPr snapToGrid="0">
      <p:cViewPr varScale="1">
        <p:scale>
          <a:sx n="42" d="100"/>
          <a:sy n="42" d="100"/>
        </p:scale>
        <p:origin x="212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19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bg1"/>
        </a:solidFill>
        <a:ln>
          <a:solidFill>
            <a:schemeClr val="tx2">
              <a:lumMod val="40000"/>
              <a:lumOff val="60000"/>
            </a:schemeClr>
          </a:solidFill>
        </a:ln>
      </dgm:spPr>
      <dgm:t>
        <a:bodyPr/>
        <a:lstStyle/>
        <a:p>
          <a:r>
            <a:rPr lang="en-US" dirty="0">
              <a:solidFill>
                <a:schemeClr val="tx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3921E867-081F-4B5F-9941-5C7E4AF3B8D9}" type="presOf" srcId="{6C4FABA1-0528-490F-8EEA-74A54DA3C87D}" destId="{65611F2E-36EC-404C-8B65-0048A31518E8}" srcOrd="0" destOrd="0" presId="urn:microsoft.com/office/officeart/2005/8/layout/chevron1"/>
    <dgm:cxn modelId="{9FFBD333-D42A-4C21-94CF-292DC62A87F6}" type="presOf" srcId="{D3FDE563-7181-4CEF-89F8-C7C685418C2C}" destId="{3FAEB7C1-1C5E-4830-8B01-47824459E9DF}" srcOrd="0" destOrd="0" presId="urn:microsoft.com/office/officeart/2005/8/layout/chevron1"/>
    <dgm:cxn modelId="{42046278-77B7-4D5F-BC3A-3428B3D7DF53}" type="presOf" srcId="{0A24AA36-1AF0-4A3E-9EDC-74B26593F8FF}" destId="{2B8B7EBA-3054-4937-87FF-AE5150EB183B}" srcOrd="0" destOrd="0" presId="urn:microsoft.com/office/officeart/2005/8/layout/chevron1"/>
    <dgm:cxn modelId="{EEE96B2E-4099-4BE6-B55F-85ED4062B4DC}" type="presOf" srcId="{FD42CBBA-F096-4963-806A-336F162C4103}" destId="{1FE4E87D-8DC1-48C0-8DAD-45419799727F}"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2C69B79B-FDC7-40A6-8A57-EEDCD7878A44}" srcId="{0A24AA36-1AF0-4A3E-9EDC-74B26593F8FF}" destId="{6C4FABA1-0528-490F-8EEA-74A54DA3C87D}" srcOrd="3" destOrd="0" parTransId="{FEE7C09E-08B7-4A0D-A1EB-9AEF26EFCF9E}" sibTransId="{013434D4-6EEA-4BB6-A7CD-10573E6F3529}"/>
    <dgm:cxn modelId="{E048B304-9A8A-4236-877D-7FD64C638034}" srcId="{0A24AA36-1AF0-4A3E-9EDC-74B26593F8FF}" destId="{D3FDE563-7181-4CEF-89F8-C7C685418C2C}" srcOrd="0" destOrd="0" parTransId="{5D3B917F-5588-4F10-9C17-2FDBAE9A76E1}" sibTransId="{962B9FE8-69E7-4EA8-820C-07572F20716F}"/>
    <dgm:cxn modelId="{8394E056-E572-405D-B085-2B69F743C11D}" srcId="{0A24AA36-1AF0-4A3E-9EDC-74B26593F8FF}" destId="{FD42CBBA-F096-4963-806A-336F162C4103}" srcOrd="2" destOrd="0" parTransId="{17E70A6F-2AAC-4820-BCDE-35AEF95C5BA5}" sibTransId="{AF029357-9888-41B6-A37B-0E24C9C0BB22}"/>
    <dgm:cxn modelId="{C886A944-903E-493D-98DA-2378E1E58F48}" type="presOf" srcId="{2296BEE5-4300-4FF1-A9F7-1CD6EFD2B9B1}" destId="{62D64365-E3B9-4C7D-9F3C-BA7325933D75}" srcOrd="0" destOrd="0" presId="urn:microsoft.com/office/officeart/2005/8/layout/chevron1"/>
    <dgm:cxn modelId="{5E9DA1AB-716D-4061-9111-B7D05A5EA1CC}" type="presParOf" srcId="{2B8B7EBA-3054-4937-87FF-AE5150EB183B}" destId="{3FAEB7C1-1C5E-4830-8B01-47824459E9DF}" srcOrd="0" destOrd="0" presId="urn:microsoft.com/office/officeart/2005/8/layout/chevron1"/>
    <dgm:cxn modelId="{0890E26B-E584-4B9A-A6AD-37DA8ED4D9E8}" type="presParOf" srcId="{2B8B7EBA-3054-4937-87FF-AE5150EB183B}" destId="{EBB2ED1A-6875-4762-BAA7-472768F583C9}" srcOrd="1" destOrd="0" presId="urn:microsoft.com/office/officeart/2005/8/layout/chevron1"/>
    <dgm:cxn modelId="{6AA8E5CA-61CA-416E-8E72-621484608C57}" type="presParOf" srcId="{2B8B7EBA-3054-4937-87FF-AE5150EB183B}" destId="{62D64365-E3B9-4C7D-9F3C-BA7325933D75}" srcOrd="2" destOrd="0" presId="urn:microsoft.com/office/officeart/2005/8/layout/chevron1"/>
    <dgm:cxn modelId="{3F994A59-B076-4591-ABD6-81AC0A750AF9}" type="presParOf" srcId="{2B8B7EBA-3054-4937-87FF-AE5150EB183B}" destId="{CC4C9744-C32B-460E-89E9-696AAC7DDF67}" srcOrd="3" destOrd="0" presId="urn:microsoft.com/office/officeart/2005/8/layout/chevron1"/>
    <dgm:cxn modelId="{EDAA4166-FBDB-4BAF-98F7-2CF81736A92B}" type="presParOf" srcId="{2B8B7EBA-3054-4937-87FF-AE5150EB183B}" destId="{1FE4E87D-8DC1-48C0-8DAD-45419799727F}" srcOrd="4" destOrd="0" presId="urn:microsoft.com/office/officeart/2005/8/layout/chevron1"/>
    <dgm:cxn modelId="{DDED5591-9B57-4141-99D6-593942731E87}" type="presParOf" srcId="{2B8B7EBA-3054-4937-87FF-AE5150EB183B}" destId="{B6E3375B-9D93-4E66-9495-ED034BE8EDE8}" srcOrd="5" destOrd="0" presId="urn:microsoft.com/office/officeart/2005/8/layout/chevron1"/>
    <dgm:cxn modelId="{9DB471BC-7E58-425A-A50E-06AD3595CA96}"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bg1"/>
        </a:solidFill>
        <a:ln>
          <a:solidFill>
            <a:schemeClr val="accent1">
              <a:lumMod val="75000"/>
            </a:schemeClr>
          </a:solidFill>
        </a:ln>
      </dgm:spPr>
      <dgm:t>
        <a:bodyPr/>
        <a:lstStyle/>
        <a:p>
          <a:r>
            <a:rPr lang="en-US" dirty="0">
              <a:solidFill>
                <a:schemeClr val="tx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CA1532D1-52C5-4764-A239-EB12AE0079FB}" type="presOf" srcId="{2296BEE5-4300-4FF1-A9F7-1CD6EFD2B9B1}" destId="{62D64365-E3B9-4C7D-9F3C-BA7325933D75}" srcOrd="0" destOrd="0" presId="urn:microsoft.com/office/officeart/2005/8/layout/chevron1"/>
    <dgm:cxn modelId="{D114461A-C42D-43F3-B17A-15386F4A99BF}" type="presOf" srcId="{FD42CBBA-F096-4963-806A-336F162C4103}" destId="{1FE4E87D-8DC1-48C0-8DAD-45419799727F}"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8630E333-86F7-4FCD-B158-9376D51F933D}" type="presOf" srcId="{0A24AA36-1AF0-4A3E-9EDC-74B26593F8FF}" destId="{2B8B7EBA-3054-4937-87FF-AE5150EB183B}"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884BA632-9204-452A-9C02-51AA08D7B92C}" type="presOf" srcId="{6C4FABA1-0528-490F-8EEA-74A54DA3C87D}" destId="{65611F2E-36EC-404C-8B65-0048A31518E8}"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192F7231-3321-461B-999A-1319D5029EDA}" type="presOf" srcId="{D3FDE563-7181-4CEF-89F8-C7C685418C2C}" destId="{3FAEB7C1-1C5E-4830-8B01-47824459E9DF}" srcOrd="0" destOrd="0" presId="urn:microsoft.com/office/officeart/2005/8/layout/chevron1"/>
    <dgm:cxn modelId="{E048B304-9A8A-4236-877D-7FD64C638034}" srcId="{0A24AA36-1AF0-4A3E-9EDC-74B26593F8FF}" destId="{D3FDE563-7181-4CEF-89F8-C7C685418C2C}" srcOrd="0" destOrd="0" parTransId="{5D3B917F-5588-4F10-9C17-2FDBAE9A76E1}" sibTransId="{962B9FE8-69E7-4EA8-820C-07572F20716F}"/>
    <dgm:cxn modelId="{B77C479A-44AD-4B10-A7A9-8A2A29AD9959}" type="presParOf" srcId="{2B8B7EBA-3054-4937-87FF-AE5150EB183B}" destId="{3FAEB7C1-1C5E-4830-8B01-47824459E9DF}" srcOrd="0" destOrd="0" presId="urn:microsoft.com/office/officeart/2005/8/layout/chevron1"/>
    <dgm:cxn modelId="{EF27238C-A5C1-444C-8BC3-D6906A492752}" type="presParOf" srcId="{2B8B7EBA-3054-4937-87FF-AE5150EB183B}" destId="{EBB2ED1A-6875-4762-BAA7-472768F583C9}" srcOrd="1" destOrd="0" presId="urn:microsoft.com/office/officeart/2005/8/layout/chevron1"/>
    <dgm:cxn modelId="{E6399F1E-45DC-42C6-A97A-79037F573455}" type="presParOf" srcId="{2B8B7EBA-3054-4937-87FF-AE5150EB183B}" destId="{62D64365-E3B9-4C7D-9F3C-BA7325933D75}" srcOrd="2" destOrd="0" presId="urn:microsoft.com/office/officeart/2005/8/layout/chevron1"/>
    <dgm:cxn modelId="{52249260-6DD1-4B4C-A59E-4DFDC67866A7}" type="presParOf" srcId="{2B8B7EBA-3054-4937-87FF-AE5150EB183B}" destId="{CC4C9744-C32B-460E-89E9-696AAC7DDF67}" srcOrd="3" destOrd="0" presId="urn:microsoft.com/office/officeart/2005/8/layout/chevron1"/>
    <dgm:cxn modelId="{A366C254-DE95-4D72-8AF5-284688265E64}" type="presParOf" srcId="{2B8B7EBA-3054-4937-87FF-AE5150EB183B}" destId="{1FE4E87D-8DC1-48C0-8DAD-45419799727F}" srcOrd="4" destOrd="0" presId="urn:microsoft.com/office/officeart/2005/8/layout/chevron1"/>
    <dgm:cxn modelId="{18FAFC63-89FF-4FD8-81F3-DA1A348C6B97}" type="presParOf" srcId="{2B8B7EBA-3054-4937-87FF-AE5150EB183B}" destId="{B6E3375B-9D93-4E66-9495-ED034BE8EDE8}" srcOrd="5" destOrd="0" presId="urn:microsoft.com/office/officeart/2005/8/layout/chevron1"/>
    <dgm:cxn modelId="{95C60FF5-0E55-4848-B00D-515D9489BA96}"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bg1"/>
        </a:solidFill>
        <a:ln>
          <a:solidFill>
            <a:schemeClr val="tx2">
              <a:lumMod val="60000"/>
              <a:lumOff val="40000"/>
            </a:schemeClr>
          </a:solidFill>
        </a:ln>
      </dgm:spPr>
      <dgm:t>
        <a:bodyPr/>
        <a:lstStyle/>
        <a:p>
          <a:r>
            <a:rPr lang="en-US" dirty="0">
              <a:solidFill>
                <a:schemeClr val="tx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06DC268A-BDEB-4998-9558-A4BCFD43729C}" type="presOf" srcId="{6C4FABA1-0528-490F-8EEA-74A54DA3C87D}" destId="{65611F2E-36EC-404C-8B65-0048A31518E8}" srcOrd="0" destOrd="0" presId="urn:microsoft.com/office/officeart/2005/8/layout/chevron1"/>
    <dgm:cxn modelId="{273A079B-C601-4509-AB77-45987B1B2180}" type="presOf" srcId="{2296BEE5-4300-4FF1-A9F7-1CD6EFD2B9B1}" destId="{62D64365-E3B9-4C7D-9F3C-BA7325933D75}" srcOrd="0" destOrd="0" presId="urn:microsoft.com/office/officeart/2005/8/layout/chevron1"/>
    <dgm:cxn modelId="{2A3CA039-EC34-4822-BF0A-201F1DF2120F}" type="presOf" srcId="{FD42CBBA-F096-4963-806A-336F162C4103}" destId="{1FE4E87D-8DC1-48C0-8DAD-45419799727F}"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C3438473-F1EF-43C9-B014-AAD039ECB86B}" srcId="{0A24AA36-1AF0-4A3E-9EDC-74B26593F8FF}" destId="{2296BEE5-4300-4FF1-A9F7-1CD6EFD2B9B1}" srcOrd="1" destOrd="0" parTransId="{F0A69859-D502-43AD-B798-D7329CBA18B6}" sibTransId="{77D665DA-EF4E-4C02-ADB4-1A6385335C03}"/>
    <dgm:cxn modelId="{6FD685BB-0404-4CCB-B890-0CD3CB5163DF}" type="presOf" srcId="{D3FDE563-7181-4CEF-89F8-C7C685418C2C}" destId="{3FAEB7C1-1C5E-4830-8B01-47824459E9DF}"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98C29186-B3E4-43BA-9BA2-C864366E4CD8}" type="presOf" srcId="{0A24AA36-1AF0-4A3E-9EDC-74B26593F8FF}" destId="{2B8B7EBA-3054-4937-87FF-AE5150EB183B}" srcOrd="0" destOrd="0" presId="urn:microsoft.com/office/officeart/2005/8/layout/chevron1"/>
    <dgm:cxn modelId="{E048B304-9A8A-4236-877D-7FD64C638034}" srcId="{0A24AA36-1AF0-4A3E-9EDC-74B26593F8FF}" destId="{D3FDE563-7181-4CEF-89F8-C7C685418C2C}" srcOrd="0" destOrd="0" parTransId="{5D3B917F-5588-4F10-9C17-2FDBAE9A76E1}" sibTransId="{962B9FE8-69E7-4EA8-820C-07572F20716F}"/>
    <dgm:cxn modelId="{41EB6789-302C-4B9B-9C4D-DC73CDFA20A2}" type="presParOf" srcId="{2B8B7EBA-3054-4937-87FF-AE5150EB183B}" destId="{3FAEB7C1-1C5E-4830-8B01-47824459E9DF}" srcOrd="0" destOrd="0" presId="urn:microsoft.com/office/officeart/2005/8/layout/chevron1"/>
    <dgm:cxn modelId="{5DC06906-9F5B-4B31-AF93-1F20F5E159AB}" type="presParOf" srcId="{2B8B7EBA-3054-4937-87FF-AE5150EB183B}" destId="{EBB2ED1A-6875-4762-BAA7-472768F583C9}" srcOrd="1" destOrd="0" presId="urn:microsoft.com/office/officeart/2005/8/layout/chevron1"/>
    <dgm:cxn modelId="{79A61248-96F5-49CE-98A8-F4311806974A}" type="presParOf" srcId="{2B8B7EBA-3054-4937-87FF-AE5150EB183B}" destId="{62D64365-E3B9-4C7D-9F3C-BA7325933D75}" srcOrd="2" destOrd="0" presId="urn:microsoft.com/office/officeart/2005/8/layout/chevron1"/>
    <dgm:cxn modelId="{5F4E5D66-2E6B-49D2-93E0-6D4BCA554692}" type="presParOf" srcId="{2B8B7EBA-3054-4937-87FF-AE5150EB183B}" destId="{CC4C9744-C32B-460E-89E9-696AAC7DDF67}" srcOrd="3" destOrd="0" presId="urn:microsoft.com/office/officeart/2005/8/layout/chevron1"/>
    <dgm:cxn modelId="{D3C8D9FD-0400-4A0F-8932-C3DB0558C7E3}" type="presParOf" srcId="{2B8B7EBA-3054-4937-87FF-AE5150EB183B}" destId="{1FE4E87D-8DC1-48C0-8DAD-45419799727F}" srcOrd="4" destOrd="0" presId="urn:microsoft.com/office/officeart/2005/8/layout/chevron1"/>
    <dgm:cxn modelId="{2AF6DF6B-A52A-45C9-B18E-3A06520C4F0A}" type="presParOf" srcId="{2B8B7EBA-3054-4937-87FF-AE5150EB183B}" destId="{B6E3375B-9D93-4E66-9495-ED034BE8EDE8}" srcOrd="5" destOrd="0" presId="urn:microsoft.com/office/officeart/2005/8/layout/chevron1"/>
    <dgm:cxn modelId="{203FDB99-6845-4F60-8797-6937312D0244}"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bg1"/>
        </a:solidFill>
        <a:ln>
          <a:solidFill>
            <a:schemeClr val="accent1">
              <a:lumMod val="75000"/>
            </a:schemeClr>
          </a:solidFill>
        </a:ln>
      </dgm:spPr>
      <dgm:t>
        <a:bodyPr/>
        <a:lstStyle/>
        <a:p>
          <a:r>
            <a:rPr lang="en-US" dirty="0">
              <a:solidFill>
                <a:schemeClr val="tx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6A2A7B01-89BC-4A6B-B7D7-E232E2239755}" type="presOf" srcId="{0A24AA36-1AF0-4A3E-9EDC-74B26593F8FF}" destId="{2B8B7EBA-3054-4937-87FF-AE5150EB183B}" srcOrd="0" destOrd="0" presId="urn:microsoft.com/office/officeart/2005/8/layout/chevron1"/>
    <dgm:cxn modelId="{42C2596F-09A0-45A4-BCD2-F3765F27246B}" type="presOf" srcId="{D3FDE563-7181-4CEF-89F8-C7C685418C2C}" destId="{3FAEB7C1-1C5E-4830-8B01-47824459E9DF}"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C3438473-F1EF-43C9-B014-AAD039ECB86B}" srcId="{0A24AA36-1AF0-4A3E-9EDC-74B26593F8FF}" destId="{2296BEE5-4300-4FF1-A9F7-1CD6EFD2B9B1}" srcOrd="1" destOrd="0" parTransId="{F0A69859-D502-43AD-B798-D7329CBA18B6}" sibTransId="{77D665DA-EF4E-4C02-ADB4-1A6385335C03}"/>
    <dgm:cxn modelId="{1AC7B0F4-4C8D-4D2C-9D15-931207725206}" type="presOf" srcId="{2296BEE5-4300-4FF1-A9F7-1CD6EFD2B9B1}" destId="{62D64365-E3B9-4C7D-9F3C-BA7325933D75}"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74924637-EA9B-4A13-B43F-76A90472DA2A}" type="presOf" srcId="{6C4FABA1-0528-490F-8EEA-74A54DA3C87D}" destId="{65611F2E-36EC-404C-8B65-0048A31518E8}" srcOrd="0" destOrd="0" presId="urn:microsoft.com/office/officeart/2005/8/layout/chevron1"/>
    <dgm:cxn modelId="{E048B304-9A8A-4236-877D-7FD64C638034}" srcId="{0A24AA36-1AF0-4A3E-9EDC-74B26593F8FF}" destId="{D3FDE563-7181-4CEF-89F8-C7C685418C2C}" srcOrd="0" destOrd="0" parTransId="{5D3B917F-5588-4F10-9C17-2FDBAE9A76E1}" sibTransId="{962B9FE8-69E7-4EA8-820C-07572F20716F}"/>
    <dgm:cxn modelId="{620D8882-464E-41BF-9D01-CB500C46CB6B}" type="presOf" srcId="{FD42CBBA-F096-4963-806A-336F162C4103}" destId="{1FE4E87D-8DC1-48C0-8DAD-45419799727F}" srcOrd="0" destOrd="0" presId="urn:microsoft.com/office/officeart/2005/8/layout/chevron1"/>
    <dgm:cxn modelId="{7890799C-6445-4682-A048-A0A25CA1DD29}" type="presParOf" srcId="{2B8B7EBA-3054-4937-87FF-AE5150EB183B}" destId="{3FAEB7C1-1C5E-4830-8B01-47824459E9DF}" srcOrd="0" destOrd="0" presId="urn:microsoft.com/office/officeart/2005/8/layout/chevron1"/>
    <dgm:cxn modelId="{1534CE8D-786E-4547-9CD5-25666D6709EF}" type="presParOf" srcId="{2B8B7EBA-3054-4937-87FF-AE5150EB183B}" destId="{EBB2ED1A-6875-4762-BAA7-472768F583C9}" srcOrd="1" destOrd="0" presId="urn:microsoft.com/office/officeart/2005/8/layout/chevron1"/>
    <dgm:cxn modelId="{BB1F53F5-E7EB-43A9-B799-E69954FD6AB7}" type="presParOf" srcId="{2B8B7EBA-3054-4937-87FF-AE5150EB183B}" destId="{62D64365-E3B9-4C7D-9F3C-BA7325933D75}" srcOrd="2" destOrd="0" presId="urn:microsoft.com/office/officeart/2005/8/layout/chevron1"/>
    <dgm:cxn modelId="{FD952373-4B4E-42A5-9721-339D6F29C3A6}" type="presParOf" srcId="{2B8B7EBA-3054-4937-87FF-AE5150EB183B}" destId="{CC4C9744-C32B-460E-89E9-696AAC7DDF67}" srcOrd="3" destOrd="0" presId="urn:microsoft.com/office/officeart/2005/8/layout/chevron1"/>
    <dgm:cxn modelId="{78C49F95-8DF9-4EBE-88E6-A999840668F5}" type="presParOf" srcId="{2B8B7EBA-3054-4937-87FF-AE5150EB183B}" destId="{1FE4E87D-8DC1-48C0-8DAD-45419799727F}" srcOrd="4" destOrd="0" presId="urn:microsoft.com/office/officeart/2005/8/layout/chevron1"/>
    <dgm:cxn modelId="{2D27610A-5538-41FB-94D2-680D3D8B443B}" type="presParOf" srcId="{2B8B7EBA-3054-4937-87FF-AE5150EB183B}" destId="{B6E3375B-9D93-4E66-9495-ED034BE8EDE8}" srcOrd="5" destOrd="0" presId="urn:microsoft.com/office/officeart/2005/8/layout/chevron1"/>
    <dgm:cxn modelId="{586CB886-F34F-46F9-AE0C-C706C7FB0A74}"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bg1"/>
        </a:solidFill>
        <a:ln>
          <a:solidFill>
            <a:schemeClr val="tx2">
              <a:lumMod val="75000"/>
            </a:schemeClr>
          </a:solidFill>
        </a:ln>
      </dgm:spPr>
      <dgm:t>
        <a:bodyPr/>
        <a:lstStyle/>
        <a:p>
          <a:r>
            <a:rPr lang="en-US" dirty="0">
              <a:solidFill>
                <a:schemeClr val="tx1"/>
              </a:solidFill>
            </a:rPr>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8394E056-E572-405D-B085-2B69F743C11D}" srcId="{0A24AA36-1AF0-4A3E-9EDC-74B26593F8FF}" destId="{FD42CBBA-F096-4963-806A-336F162C4103}" srcOrd="2" destOrd="0" parTransId="{17E70A6F-2AAC-4820-BCDE-35AEF95C5BA5}" sibTransId="{AF029357-9888-41B6-A37B-0E24C9C0BB22}"/>
    <dgm:cxn modelId="{D4582BDE-76DC-4DC9-8FF8-7D89263FB0BD}" type="presOf" srcId="{6C4FABA1-0528-490F-8EEA-74A54DA3C87D}" destId="{65611F2E-36EC-404C-8B65-0048A31518E8}" srcOrd="0" destOrd="0" presId="urn:microsoft.com/office/officeart/2005/8/layout/chevron1"/>
    <dgm:cxn modelId="{A75C2CF6-0E19-431A-8658-2EEE46053B23}" type="presOf" srcId="{D3FDE563-7181-4CEF-89F8-C7C685418C2C}" destId="{3FAEB7C1-1C5E-4830-8B01-47824459E9DF}"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FB9D22E6-42DD-416C-962C-CEC471309A37}" type="presOf" srcId="{2296BEE5-4300-4FF1-A9F7-1CD6EFD2B9B1}" destId="{62D64365-E3B9-4C7D-9F3C-BA7325933D75}" srcOrd="0" destOrd="0" presId="urn:microsoft.com/office/officeart/2005/8/layout/chevron1"/>
    <dgm:cxn modelId="{9CE9F713-514B-4153-8E64-16EC13422051}" type="presOf" srcId="{FD42CBBA-F096-4963-806A-336F162C4103}" destId="{1FE4E87D-8DC1-48C0-8DAD-45419799727F}"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790DC765-780B-47BE-AB85-FB048C58ABF4}" type="presOf" srcId="{0A24AA36-1AF0-4A3E-9EDC-74B26593F8FF}" destId="{2B8B7EBA-3054-4937-87FF-AE5150EB183B}" srcOrd="0" destOrd="0" presId="urn:microsoft.com/office/officeart/2005/8/layout/chevron1"/>
    <dgm:cxn modelId="{E048B304-9A8A-4236-877D-7FD64C638034}" srcId="{0A24AA36-1AF0-4A3E-9EDC-74B26593F8FF}" destId="{D3FDE563-7181-4CEF-89F8-C7C685418C2C}" srcOrd="0" destOrd="0" parTransId="{5D3B917F-5588-4F10-9C17-2FDBAE9A76E1}" sibTransId="{962B9FE8-69E7-4EA8-820C-07572F20716F}"/>
    <dgm:cxn modelId="{5CB31624-1C92-4380-A91E-73CD84FA5180}" type="presParOf" srcId="{2B8B7EBA-3054-4937-87FF-AE5150EB183B}" destId="{3FAEB7C1-1C5E-4830-8B01-47824459E9DF}" srcOrd="0" destOrd="0" presId="urn:microsoft.com/office/officeart/2005/8/layout/chevron1"/>
    <dgm:cxn modelId="{25D51829-45F5-42A7-8AE8-9966EC540215}" type="presParOf" srcId="{2B8B7EBA-3054-4937-87FF-AE5150EB183B}" destId="{EBB2ED1A-6875-4762-BAA7-472768F583C9}" srcOrd="1" destOrd="0" presId="urn:microsoft.com/office/officeart/2005/8/layout/chevron1"/>
    <dgm:cxn modelId="{8DEC05B2-B745-4CF3-A392-27F0F7DFE747}" type="presParOf" srcId="{2B8B7EBA-3054-4937-87FF-AE5150EB183B}" destId="{62D64365-E3B9-4C7D-9F3C-BA7325933D75}" srcOrd="2" destOrd="0" presId="urn:microsoft.com/office/officeart/2005/8/layout/chevron1"/>
    <dgm:cxn modelId="{6B6CA4CD-431E-4D5C-8FB5-7F504EEAE3D1}" type="presParOf" srcId="{2B8B7EBA-3054-4937-87FF-AE5150EB183B}" destId="{CC4C9744-C32B-460E-89E9-696AAC7DDF67}" srcOrd="3" destOrd="0" presId="urn:microsoft.com/office/officeart/2005/8/layout/chevron1"/>
    <dgm:cxn modelId="{04E8F8B5-321E-4649-91EA-218F076C18B9}" type="presParOf" srcId="{2B8B7EBA-3054-4937-87FF-AE5150EB183B}" destId="{1FE4E87D-8DC1-48C0-8DAD-45419799727F}" srcOrd="4" destOrd="0" presId="urn:microsoft.com/office/officeart/2005/8/layout/chevron1"/>
    <dgm:cxn modelId="{4B5DF87C-6C8B-4872-A6DF-7F15944BB519}" type="presParOf" srcId="{2B8B7EBA-3054-4937-87FF-AE5150EB183B}" destId="{B6E3375B-9D93-4E66-9495-ED034BE8EDE8}" srcOrd="5" destOrd="0" presId="urn:microsoft.com/office/officeart/2005/8/layout/chevron1"/>
    <dgm:cxn modelId="{DAAE45EB-2658-4E9B-B85A-A48D143C0269}"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bg1"/>
        </a:solidFill>
        <a:ln>
          <a:solidFill>
            <a:schemeClr val="tx2">
              <a:lumMod val="40000"/>
              <a:lumOff val="60000"/>
            </a:schemeClr>
          </a:solidFill>
        </a:ln>
      </dgm:spPr>
      <dgm:t>
        <a:bodyPr/>
        <a:lstStyle/>
        <a:p>
          <a:r>
            <a:rPr lang="en-US" dirty="0">
              <a:solidFill>
                <a:schemeClr val="tx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0349A669-633E-40CC-AFDD-DC9632B59497}" type="presOf" srcId="{FD42CBBA-F096-4963-806A-336F162C4103}" destId="{1FE4E87D-8DC1-48C0-8DAD-45419799727F}" srcOrd="0" destOrd="0" presId="urn:microsoft.com/office/officeart/2005/8/layout/chevron1"/>
    <dgm:cxn modelId="{CF3A7D71-9B84-411E-AAAE-630E3EC34295}" type="presOf" srcId="{0A24AA36-1AF0-4A3E-9EDC-74B26593F8FF}" destId="{2B8B7EBA-3054-4937-87FF-AE5150EB183B}" srcOrd="0" destOrd="0" presId="urn:microsoft.com/office/officeart/2005/8/layout/chevron1"/>
    <dgm:cxn modelId="{E9822DEE-6F74-4A74-A283-89BC0B8D34EB}" type="presOf" srcId="{6C4FABA1-0528-490F-8EEA-74A54DA3C87D}" destId="{65611F2E-36EC-404C-8B65-0048A31518E8}"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C3438473-F1EF-43C9-B014-AAD039ECB86B}" srcId="{0A24AA36-1AF0-4A3E-9EDC-74B26593F8FF}" destId="{2296BEE5-4300-4FF1-A9F7-1CD6EFD2B9B1}" srcOrd="1" destOrd="0" parTransId="{F0A69859-D502-43AD-B798-D7329CBA18B6}" sibTransId="{77D665DA-EF4E-4C02-ADB4-1A6385335C03}"/>
    <dgm:cxn modelId="{BB7C2A8D-3275-4397-87C9-622C14BBCC44}" type="presOf" srcId="{2296BEE5-4300-4FF1-A9F7-1CD6EFD2B9B1}" destId="{62D64365-E3B9-4C7D-9F3C-BA7325933D75}" srcOrd="0" destOrd="0" presId="urn:microsoft.com/office/officeart/2005/8/layout/chevron1"/>
    <dgm:cxn modelId="{EB59CABE-3DFA-4D11-83C9-E12BAD4FD482}" type="presOf" srcId="{D3FDE563-7181-4CEF-89F8-C7C685418C2C}" destId="{3FAEB7C1-1C5E-4830-8B01-47824459E9DF}"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E048B304-9A8A-4236-877D-7FD64C638034}" srcId="{0A24AA36-1AF0-4A3E-9EDC-74B26593F8FF}" destId="{D3FDE563-7181-4CEF-89F8-C7C685418C2C}" srcOrd="0" destOrd="0" parTransId="{5D3B917F-5588-4F10-9C17-2FDBAE9A76E1}" sibTransId="{962B9FE8-69E7-4EA8-820C-07572F20716F}"/>
    <dgm:cxn modelId="{2033B5AB-C429-40E9-B90D-195D5EBD960F}" type="presParOf" srcId="{2B8B7EBA-3054-4937-87FF-AE5150EB183B}" destId="{3FAEB7C1-1C5E-4830-8B01-47824459E9DF}" srcOrd="0" destOrd="0" presId="urn:microsoft.com/office/officeart/2005/8/layout/chevron1"/>
    <dgm:cxn modelId="{1BEABBFC-4E4E-4813-87C4-C7E164CD29EC}" type="presParOf" srcId="{2B8B7EBA-3054-4937-87FF-AE5150EB183B}" destId="{EBB2ED1A-6875-4762-BAA7-472768F583C9}" srcOrd="1" destOrd="0" presId="urn:microsoft.com/office/officeart/2005/8/layout/chevron1"/>
    <dgm:cxn modelId="{44E9A2C9-C7FB-4E76-AFD4-5A66DAA6545A}" type="presParOf" srcId="{2B8B7EBA-3054-4937-87FF-AE5150EB183B}" destId="{62D64365-E3B9-4C7D-9F3C-BA7325933D75}" srcOrd="2" destOrd="0" presId="urn:microsoft.com/office/officeart/2005/8/layout/chevron1"/>
    <dgm:cxn modelId="{2F608CF7-AF64-4DF9-8C39-D50F5A5C809E}" type="presParOf" srcId="{2B8B7EBA-3054-4937-87FF-AE5150EB183B}" destId="{CC4C9744-C32B-460E-89E9-696AAC7DDF67}" srcOrd="3" destOrd="0" presId="urn:microsoft.com/office/officeart/2005/8/layout/chevron1"/>
    <dgm:cxn modelId="{327D9AB2-21AF-4DFE-8E05-F664614B2F5B}" type="presParOf" srcId="{2B8B7EBA-3054-4937-87FF-AE5150EB183B}" destId="{1FE4E87D-8DC1-48C0-8DAD-45419799727F}" srcOrd="4" destOrd="0" presId="urn:microsoft.com/office/officeart/2005/8/layout/chevron1"/>
    <dgm:cxn modelId="{1E0C63F8-13D3-4EC4-B3D4-47FDC1C5B447}" type="presParOf" srcId="{2B8B7EBA-3054-4937-87FF-AE5150EB183B}" destId="{B6E3375B-9D93-4E66-9495-ED034BE8EDE8}" srcOrd="5" destOrd="0" presId="urn:microsoft.com/office/officeart/2005/8/layout/chevron1"/>
    <dgm:cxn modelId="{36A6C316-3025-4511-8317-505174BF856B}"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bg1"/>
        </a:solidFill>
        <a:ln>
          <a:solidFill>
            <a:schemeClr val="tx2">
              <a:lumMod val="60000"/>
              <a:lumOff val="40000"/>
            </a:schemeClr>
          </a:solidFill>
        </a:ln>
      </dgm:spPr>
      <dgm:t>
        <a:bodyPr/>
        <a:lstStyle/>
        <a:p>
          <a:r>
            <a:rPr lang="en-US" dirty="0">
              <a:solidFill>
                <a:schemeClr val="tx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848AE462-54F8-4E17-B287-C64EE4A961C7}" type="presOf" srcId="{6C4FABA1-0528-490F-8EEA-74A54DA3C87D}" destId="{65611F2E-36EC-404C-8B65-0048A31518E8}" srcOrd="0" destOrd="0" presId="urn:microsoft.com/office/officeart/2005/8/layout/chevron1"/>
    <dgm:cxn modelId="{6024F8E2-A61F-47D3-9ABA-8ADA4AD7B461}" type="presOf" srcId="{2296BEE5-4300-4FF1-A9F7-1CD6EFD2B9B1}" destId="{62D64365-E3B9-4C7D-9F3C-BA7325933D75}"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020947F3-4AAB-4E27-8551-53539EC711B4}" type="presOf" srcId="{D3FDE563-7181-4CEF-89F8-C7C685418C2C}" destId="{3FAEB7C1-1C5E-4830-8B01-47824459E9DF}" srcOrd="0" destOrd="0" presId="urn:microsoft.com/office/officeart/2005/8/layout/chevron1"/>
    <dgm:cxn modelId="{AE75057E-449A-45AB-9314-BF7A084344D0}" type="presOf" srcId="{FD42CBBA-F096-4963-806A-336F162C4103}" destId="{1FE4E87D-8DC1-48C0-8DAD-45419799727F}"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2C69B79B-FDC7-40A6-8A57-EEDCD7878A44}" srcId="{0A24AA36-1AF0-4A3E-9EDC-74B26593F8FF}" destId="{6C4FABA1-0528-490F-8EEA-74A54DA3C87D}" srcOrd="3" destOrd="0" parTransId="{FEE7C09E-08B7-4A0D-A1EB-9AEF26EFCF9E}" sibTransId="{013434D4-6EEA-4BB6-A7CD-10573E6F3529}"/>
    <dgm:cxn modelId="{FF94D15E-1AD5-4DB9-A45F-AD8B8137A4B2}" type="presOf" srcId="{0A24AA36-1AF0-4A3E-9EDC-74B26593F8FF}" destId="{2B8B7EBA-3054-4937-87FF-AE5150EB183B}" srcOrd="0" destOrd="0" presId="urn:microsoft.com/office/officeart/2005/8/layout/chevron1"/>
    <dgm:cxn modelId="{E048B304-9A8A-4236-877D-7FD64C638034}" srcId="{0A24AA36-1AF0-4A3E-9EDC-74B26593F8FF}" destId="{D3FDE563-7181-4CEF-89F8-C7C685418C2C}" srcOrd="0" destOrd="0" parTransId="{5D3B917F-5588-4F10-9C17-2FDBAE9A76E1}" sibTransId="{962B9FE8-69E7-4EA8-820C-07572F20716F}"/>
    <dgm:cxn modelId="{063B5797-FA89-4579-A3D7-9AA39B7118FA}" type="presParOf" srcId="{2B8B7EBA-3054-4937-87FF-AE5150EB183B}" destId="{3FAEB7C1-1C5E-4830-8B01-47824459E9DF}" srcOrd="0" destOrd="0" presId="urn:microsoft.com/office/officeart/2005/8/layout/chevron1"/>
    <dgm:cxn modelId="{9C40B31C-4349-4E73-86D7-D4A582919ED3}" type="presParOf" srcId="{2B8B7EBA-3054-4937-87FF-AE5150EB183B}" destId="{EBB2ED1A-6875-4762-BAA7-472768F583C9}" srcOrd="1" destOrd="0" presId="urn:microsoft.com/office/officeart/2005/8/layout/chevron1"/>
    <dgm:cxn modelId="{110DF40E-F8EE-422B-B858-DEC691552EDE}" type="presParOf" srcId="{2B8B7EBA-3054-4937-87FF-AE5150EB183B}" destId="{62D64365-E3B9-4C7D-9F3C-BA7325933D75}" srcOrd="2" destOrd="0" presId="urn:microsoft.com/office/officeart/2005/8/layout/chevron1"/>
    <dgm:cxn modelId="{00759CE3-A6A7-4E58-9E2D-6FB55CB4A09E}" type="presParOf" srcId="{2B8B7EBA-3054-4937-87FF-AE5150EB183B}" destId="{CC4C9744-C32B-460E-89E9-696AAC7DDF67}" srcOrd="3" destOrd="0" presId="urn:microsoft.com/office/officeart/2005/8/layout/chevron1"/>
    <dgm:cxn modelId="{A589A14C-A624-4E98-BAAE-E98FE61FC3B3}" type="presParOf" srcId="{2B8B7EBA-3054-4937-87FF-AE5150EB183B}" destId="{1FE4E87D-8DC1-48C0-8DAD-45419799727F}" srcOrd="4" destOrd="0" presId="urn:microsoft.com/office/officeart/2005/8/layout/chevron1"/>
    <dgm:cxn modelId="{B826C6AF-6412-43E3-A156-4FECCC44A6B4}" type="presParOf" srcId="{2B8B7EBA-3054-4937-87FF-AE5150EB183B}" destId="{B6E3375B-9D93-4E66-9495-ED034BE8EDE8}" srcOrd="5" destOrd="0" presId="urn:microsoft.com/office/officeart/2005/8/layout/chevron1"/>
    <dgm:cxn modelId="{FEA58E5F-1794-4D86-8E66-E51BD6376501}"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bg1"/>
        </a:solidFill>
        <a:ln>
          <a:solidFill>
            <a:schemeClr val="accent1">
              <a:lumMod val="75000"/>
            </a:schemeClr>
          </a:solidFill>
        </a:ln>
      </dgm:spPr>
      <dgm:t>
        <a:bodyPr/>
        <a:lstStyle/>
        <a:p>
          <a:r>
            <a:rPr lang="en-US" dirty="0">
              <a:solidFill>
                <a:schemeClr val="tx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2D66C7A2-7F6B-40EF-A1AE-FF79544F56B3}" type="presOf" srcId="{FD42CBBA-F096-4963-806A-336F162C4103}" destId="{1FE4E87D-8DC1-48C0-8DAD-45419799727F}"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29B46477-7607-49E3-820F-0873F394C1A4}" type="presOf" srcId="{6C4FABA1-0528-490F-8EEA-74A54DA3C87D}" destId="{65611F2E-36EC-404C-8B65-0048A31518E8}" srcOrd="0" destOrd="0" presId="urn:microsoft.com/office/officeart/2005/8/layout/chevron1"/>
    <dgm:cxn modelId="{546095BA-3F69-473F-99D6-8B2C1595C7C7}" type="presOf" srcId="{D3FDE563-7181-4CEF-89F8-C7C685418C2C}" destId="{3FAEB7C1-1C5E-4830-8B01-47824459E9DF}"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A582D9B3-F77B-44FF-A552-36AC7C141FFD}" type="presOf" srcId="{2296BEE5-4300-4FF1-A9F7-1CD6EFD2B9B1}" destId="{62D64365-E3B9-4C7D-9F3C-BA7325933D75}"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E048B304-9A8A-4236-877D-7FD64C638034}" srcId="{0A24AA36-1AF0-4A3E-9EDC-74B26593F8FF}" destId="{D3FDE563-7181-4CEF-89F8-C7C685418C2C}" srcOrd="0" destOrd="0" parTransId="{5D3B917F-5588-4F10-9C17-2FDBAE9A76E1}" sibTransId="{962B9FE8-69E7-4EA8-820C-07572F20716F}"/>
    <dgm:cxn modelId="{6F1B1840-14DC-451E-A943-573C410153D9}" type="presOf" srcId="{0A24AA36-1AF0-4A3E-9EDC-74B26593F8FF}" destId="{2B8B7EBA-3054-4937-87FF-AE5150EB183B}" srcOrd="0" destOrd="0" presId="urn:microsoft.com/office/officeart/2005/8/layout/chevron1"/>
    <dgm:cxn modelId="{2573CF29-1861-4709-BF69-ACC71F7AF183}" type="presParOf" srcId="{2B8B7EBA-3054-4937-87FF-AE5150EB183B}" destId="{3FAEB7C1-1C5E-4830-8B01-47824459E9DF}" srcOrd="0" destOrd="0" presId="urn:microsoft.com/office/officeart/2005/8/layout/chevron1"/>
    <dgm:cxn modelId="{505C526D-0406-452B-AE97-C6573B771AC9}" type="presParOf" srcId="{2B8B7EBA-3054-4937-87FF-AE5150EB183B}" destId="{EBB2ED1A-6875-4762-BAA7-472768F583C9}" srcOrd="1" destOrd="0" presId="urn:microsoft.com/office/officeart/2005/8/layout/chevron1"/>
    <dgm:cxn modelId="{FA34790B-61A2-44B2-87E8-92F346B7FABA}" type="presParOf" srcId="{2B8B7EBA-3054-4937-87FF-AE5150EB183B}" destId="{62D64365-E3B9-4C7D-9F3C-BA7325933D75}" srcOrd="2" destOrd="0" presId="urn:microsoft.com/office/officeart/2005/8/layout/chevron1"/>
    <dgm:cxn modelId="{2E35566B-A16A-4C75-A0FD-81E8BCBBF47B}" type="presParOf" srcId="{2B8B7EBA-3054-4937-87FF-AE5150EB183B}" destId="{CC4C9744-C32B-460E-89E9-696AAC7DDF67}" srcOrd="3" destOrd="0" presId="urn:microsoft.com/office/officeart/2005/8/layout/chevron1"/>
    <dgm:cxn modelId="{26527393-DAC1-48A9-97A3-57E41FBD9145}" type="presParOf" srcId="{2B8B7EBA-3054-4937-87FF-AE5150EB183B}" destId="{1FE4E87D-8DC1-48C0-8DAD-45419799727F}" srcOrd="4" destOrd="0" presId="urn:microsoft.com/office/officeart/2005/8/layout/chevron1"/>
    <dgm:cxn modelId="{D23FB759-8249-48DA-A6AF-20BCCACC7CFC}" type="presParOf" srcId="{2B8B7EBA-3054-4937-87FF-AE5150EB183B}" destId="{B6E3375B-9D93-4E66-9495-ED034BE8EDE8}" srcOrd="5" destOrd="0" presId="urn:microsoft.com/office/officeart/2005/8/layout/chevron1"/>
    <dgm:cxn modelId="{679FC125-2FFE-4951-B3BD-CC0AF220752B}"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tx2">
            <a:lumMod val="60000"/>
            <a:lumOff val="40000"/>
          </a:schemeClr>
        </a:solidFill>
        <a:ln>
          <a:solidFill>
            <a:schemeClr val="tx2">
              <a:lumMod val="60000"/>
              <a:lumOff val="40000"/>
            </a:schemeClr>
          </a:solidFill>
        </a:ln>
      </dgm:spPr>
      <dgm:t>
        <a:bodyPr/>
        <a:lstStyle/>
        <a:p>
          <a:r>
            <a:rPr lang="en-US" dirty="0">
              <a:solidFill>
                <a:schemeClr val="bg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bg1"/>
        </a:solidFill>
        <a:ln>
          <a:solidFill>
            <a:schemeClr val="tx2">
              <a:lumMod val="40000"/>
              <a:lumOff val="60000"/>
            </a:schemeClr>
          </a:solidFill>
        </a:ln>
      </dgm:spPr>
      <dgm:t>
        <a:bodyPr/>
        <a:lstStyle/>
        <a:p>
          <a:r>
            <a:rPr lang="en-US" dirty="0">
              <a:solidFill>
                <a:schemeClr val="tx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F0B40596-726D-4BC3-96FB-C88D54A3CFF8}" type="presOf" srcId="{6C4FABA1-0528-490F-8EEA-74A54DA3C87D}" destId="{65611F2E-36EC-404C-8B65-0048A31518E8}" srcOrd="0" destOrd="0" presId="urn:microsoft.com/office/officeart/2005/8/layout/chevron1"/>
    <dgm:cxn modelId="{7C91BF63-04A5-4AF4-95D1-F96945D44423}" type="presOf" srcId="{D3FDE563-7181-4CEF-89F8-C7C685418C2C}" destId="{3FAEB7C1-1C5E-4830-8B01-47824459E9DF}" srcOrd="0" destOrd="0" presId="urn:microsoft.com/office/officeart/2005/8/layout/chevron1"/>
    <dgm:cxn modelId="{1091AD3A-DE6E-4F48-8600-D5D0015D93AF}" type="presOf" srcId="{FD42CBBA-F096-4963-806A-336F162C4103}" destId="{1FE4E87D-8DC1-48C0-8DAD-45419799727F}"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EC5D7A47-C5EB-421F-BFD3-A232F0FDCD73}" type="presOf" srcId="{2296BEE5-4300-4FF1-A9F7-1CD6EFD2B9B1}" destId="{62D64365-E3B9-4C7D-9F3C-BA7325933D75}"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B7E1DE4E-5456-4982-9373-8D181F0A08EF}" type="presOf" srcId="{0A24AA36-1AF0-4A3E-9EDC-74B26593F8FF}" destId="{2B8B7EBA-3054-4937-87FF-AE5150EB183B}" srcOrd="0" destOrd="0" presId="urn:microsoft.com/office/officeart/2005/8/layout/chevron1"/>
    <dgm:cxn modelId="{2C69B79B-FDC7-40A6-8A57-EEDCD7878A44}" srcId="{0A24AA36-1AF0-4A3E-9EDC-74B26593F8FF}" destId="{6C4FABA1-0528-490F-8EEA-74A54DA3C87D}" srcOrd="3" destOrd="0" parTransId="{FEE7C09E-08B7-4A0D-A1EB-9AEF26EFCF9E}" sibTransId="{013434D4-6EEA-4BB6-A7CD-10573E6F3529}"/>
    <dgm:cxn modelId="{E048B304-9A8A-4236-877D-7FD64C638034}" srcId="{0A24AA36-1AF0-4A3E-9EDC-74B26593F8FF}" destId="{D3FDE563-7181-4CEF-89F8-C7C685418C2C}" srcOrd="0" destOrd="0" parTransId="{5D3B917F-5588-4F10-9C17-2FDBAE9A76E1}" sibTransId="{962B9FE8-69E7-4EA8-820C-07572F20716F}"/>
    <dgm:cxn modelId="{99637097-AC60-45A6-9B58-7E85D664910B}" type="presParOf" srcId="{2B8B7EBA-3054-4937-87FF-AE5150EB183B}" destId="{3FAEB7C1-1C5E-4830-8B01-47824459E9DF}" srcOrd="0" destOrd="0" presId="urn:microsoft.com/office/officeart/2005/8/layout/chevron1"/>
    <dgm:cxn modelId="{D6DE0DD9-0CF7-4647-8C3B-4DF4BA9A870F}" type="presParOf" srcId="{2B8B7EBA-3054-4937-87FF-AE5150EB183B}" destId="{EBB2ED1A-6875-4762-BAA7-472768F583C9}" srcOrd="1" destOrd="0" presId="urn:microsoft.com/office/officeart/2005/8/layout/chevron1"/>
    <dgm:cxn modelId="{68F8BCD4-9A16-4E66-A143-4EA56B1029A1}" type="presParOf" srcId="{2B8B7EBA-3054-4937-87FF-AE5150EB183B}" destId="{62D64365-E3B9-4C7D-9F3C-BA7325933D75}" srcOrd="2" destOrd="0" presId="urn:microsoft.com/office/officeart/2005/8/layout/chevron1"/>
    <dgm:cxn modelId="{4B2A5EA2-9C9E-4FC0-80DC-8BAA7C0066D1}" type="presParOf" srcId="{2B8B7EBA-3054-4937-87FF-AE5150EB183B}" destId="{CC4C9744-C32B-460E-89E9-696AAC7DDF67}" srcOrd="3" destOrd="0" presId="urn:microsoft.com/office/officeart/2005/8/layout/chevron1"/>
    <dgm:cxn modelId="{0153E3C2-7E65-405B-9C4C-366289753824}" type="presParOf" srcId="{2B8B7EBA-3054-4937-87FF-AE5150EB183B}" destId="{1FE4E87D-8DC1-48C0-8DAD-45419799727F}" srcOrd="4" destOrd="0" presId="urn:microsoft.com/office/officeart/2005/8/layout/chevron1"/>
    <dgm:cxn modelId="{D0EAA70E-6266-4CFB-B33B-E0B7E8928847}" type="presParOf" srcId="{2B8B7EBA-3054-4937-87FF-AE5150EB183B}" destId="{B6E3375B-9D93-4E66-9495-ED034BE8EDE8}" srcOrd="5" destOrd="0" presId="urn:microsoft.com/office/officeart/2005/8/layout/chevron1"/>
    <dgm:cxn modelId="{B1BF70DF-E6AB-4FB1-A87E-B6DE13ECCB58}"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24AA36-1AF0-4A3E-9EDC-74B26593F8FF}" type="doc">
      <dgm:prSet loTypeId="urn:microsoft.com/office/officeart/2005/8/layout/chevron1" loCatId="process" qsTypeId="urn:microsoft.com/office/officeart/2005/8/quickstyle/simple1" qsCatId="simple" csTypeId="urn:microsoft.com/office/officeart/2005/8/colors/accent1_2" csCatId="accent1" phldr="1"/>
      <dgm:spPr/>
    </dgm:pt>
    <dgm:pt modelId="{2296BEE5-4300-4FF1-A9F7-1CD6EFD2B9B1}">
      <dgm:prSet phldrT="[Text]"/>
      <dgm:spPr>
        <a:solidFill>
          <a:schemeClr val="bg1"/>
        </a:solidFill>
        <a:ln>
          <a:solidFill>
            <a:schemeClr val="tx2">
              <a:lumMod val="60000"/>
              <a:lumOff val="40000"/>
            </a:schemeClr>
          </a:solidFill>
        </a:ln>
      </dgm:spPr>
      <dgm:t>
        <a:bodyPr/>
        <a:lstStyle/>
        <a:p>
          <a:r>
            <a:rPr lang="en-US" dirty="0">
              <a:solidFill>
                <a:schemeClr val="tx1"/>
              </a:solidFill>
            </a:rPr>
            <a:t>Contract Details</a:t>
          </a:r>
        </a:p>
      </dgm:t>
    </dgm:pt>
    <dgm:pt modelId="{F0A69859-D502-43AD-B798-D7329CBA18B6}" type="parTrans" cxnId="{C3438473-F1EF-43C9-B014-AAD039ECB86B}">
      <dgm:prSet/>
      <dgm:spPr/>
      <dgm:t>
        <a:bodyPr/>
        <a:lstStyle/>
        <a:p>
          <a:endParaRPr lang="en-US"/>
        </a:p>
      </dgm:t>
    </dgm:pt>
    <dgm:pt modelId="{77D665DA-EF4E-4C02-ADB4-1A6385335C03}" type="sibTrans" cxnId="{C3438473-F1EF-43C9-B014-AAD039ECB86B}">
      <dgm:prSet/>
      <dgm:spPr/>
      <dgm:t>
        <a:bodyPr/>
        <a:lstStyle/>
        <a:p>
          <a:endParaRPr lang="en-US"/>
        </a:p>
      </dgm:t>
    </dgm:pt>
    <dgm:pt modelId="{D3FDE563-7181-4CEF-89F8-C7C685418C2C}">
      <dgm:prSet phldrT="[Text]">
        <dgm:style>
          <a:lnRef idx="2">
            <a:schemeClr val="accent1"/>
          </a:lnRef>
          <a:fillRef idx="1">
            <a:schemeClr val="lt1"/>
          </a:fillRef>
          <a:effectRef idx="0">
            <a:schemeClr val="accent1"/>
          </a:effectRef>
          <a:fontRef idx="minor">
            <a:schemeClr val="dk1"/>
          </a:fontRef>
        </dgm:style>
      </dgm:prSet>
      <dgm:spPr>
        <a:solidFill>
          <a:schemeClr val="tx2">
            <a:lumMod val="40000"/>
            <a:lumOff val="60000"/>
          </a:schemeClr>
        </a:solidFill>
        <a:ln>
          <a:solidFill>
            <a:schemeClr val="tx2">
              <a:lumMod val="40000"/>
              <a:lumOff val="60000"/>
            </a:schemeClr>
          </a:solidFill>
        </a:ln>
      </dgm:spPr>
      <dgm:t>
        <a:bodyPr/>
        <a:lstStyle/>
        <a:p>
          <a:r>
            <a:rPr lang="en-US" dirty="0">
              <a:solidFill>
                <a:schemeClr val="bg1"/>
              </a:solidFill>
            </a:rPr>
            <a:t>Opportunity Description</a:t>
          </a:r>
        </a:p>
      </dgm:t>
    </dgm:pt>
    <dgm:pt modelId="{962B9FE8-69E7-4EA8-820C-07572F20716F}" type="sibTrans" cxnId="{E048B304-9A8A-4236-877D-7FD64C638034}">
      <dgm:prSet/>
      <dgm:spPr/>
      <dgm:t>
        <a:bodyPr/>
        <a:lstStyle/>
        <a:p>
          <a:endParaRPr lang="en-US"/>
        </a:p>
      </dgm:t>
    </dgm:pt>
    <dgm:pt modelId="{5D3B917F-5588-4F10-9C17-2FDBAE9A76E1}" type="parTrans" cxnId="{E048B304-9A8A-4236-877D-7FD64C638034}">
      <dgm:prSet/>
      <dgm:spPr/>
      <dgm:t>
        <a:bodyPr/>
        <a:lstStyle/>
        <a:p>
          <a:endParaRPr lang="en-US"/>
        </a:p>
      </dgm:t>
    </dgm:pt>
    <dgm:pt modelId="{6C4FABA1-0528-490F-8EEA-74A54DA3C87D}">
      <dgm:prSet phldrT="[Text]"/>
      <dgm:spPr>
        <a:solidFill>
          <a:schemeClr val="tx2">
            <a:lumMod val="75000"/>
          </a:schemeClr>
        </a:solidFill>
        <a:ln>
          <a:solidFill>
            <a:schemeClr val="tx2">
              <a:lumMod val="75000"/>
            </a:schemeClr>
          </a:solidFill>
        </a:ln>
      </dgm:spPr>
      <dgm:t>
        <a:bodyPr/>
        <a:lstStyle/>
        <a:p>
          <a:r>
            <a:rPr lang="en-US" dirty="0"/>
            <a:t>Additional Information</a:t>
          </a:r>
        </a:p>
      </dgm:t>
    </dgm:pt>
    <dgm:pt modelId="{FEE7C09E-08B7-4A0D-A1EB-9AEF26EFCF9E}" type="parTrans" cxnId="{2C69B79B-FDC7-40A6-8A57-EEDCD7878A44}">
      <dgm:prSet/>
      <dgm:spPr/>
      <dgm:t>
        <a:bodyPr/>
        <a:lstStyle/>
        <a:p>
          <a:endParaRPr lang="en-US"/>
        </a:p>
      </dgm:t>
    </dgm:pt>
    <dgm:pt modelId="{013434D4-6EEA-4BB6-A7CD-10573E6F3529}" type="sibTrans" cxnId="{2C69B79B-FDC7-40A6-8A57-EEDCD7878A44}">
      <dgm:prSet/>
      <dgm:spPr/>
      <dgm:t>
        <a:bodyPr/>
        <a:lstStyle/>
        <a:p>
          <a:endParaRPr lang="en-US"/>
        </a:p>
      </dgm:t>
    </dgm:pt>
    <dgm:pt modelId="{FD42CBBA-F096-4963-806A-336F162C4103}">
      <dgm:prSet phldrT="[Text]"/>
      <dgm:spPr>
        <a:solidFill>
          <a:schemeClr val="accent1">
            <a:lumMod val="75000"/>
          </a:schemeClr>
        </a:solidFill>
        <a:ln>
          <a:solidFill>
            <a:schemeClr val="accent1">
              <a:lumMod val="75000"/>
            </a:schemeClr>
          </a:solidFill>
        </a:ln>
      </dgm:spPr>
      <dgm:t>
        <a:bodyPr/>
        <a:lstStyle/>
        <a:p>
          <a:r>
            <a:rPr lang="en-US" dirty="0">
              <a:solidFill>
                <a:schemeClr val="bg1"/>
              </a:solidFill>
            </a:rPr>
            <a:t>Contracting Overview</a:t>
          </a:r>
        </a:p>
      </dgm:t>
    </dgm:pt>
    <dgm:pt modelId="{17E70A6F-2AAC-4820-BCDE-35AEF95C5BA5}" type="parTrans" cxnId="{8394E056-E572-405D-B085-2B69F743C11D}">
      <dgm:prSet/>
      <dgm:spPr/>
      <dgm:t>
        <a:bodyPr/>
        <a:lstStyle/>
        <a:p>
          <a:endParaRPr lang="en-US"/>
        </a:p>
      </dgm:t>
    </dgm:pt>
    <dgm:pt modelId="{AF029357-9888-41B6-A37B-0E24C9C0BB22}" type="sibTrans" cxnId="{8394E056-E572-405D-B085-2B69F743C11D}">
      <dgm:prSet/>
      <dgm:spPr/>
      <dgm:t>
        <a:bodyPr/>
        <a:lstStyle/>
        <a:p>
          <a:endParaRPr lang="en-US"/>
        </a:p>
      </dgm:t>
    </dgm:pt>
    <dgm:pt modelId="{2B8B7EBA-3054-4937-87FF-AE5150EB183B}" type="pres">
      <dgm:prSet presAssocID="{0A24AA36-1AF0-4A3E-9EDC-74B26593F8FF}" presName="Name0" presStyleCnt="0">
        <dgm:presLayoutVars>
          <dgm:dir/>
          <dgm:animLvl val="lvl"/>
          <dgm:resizeHandles val="exact"/>
        </dgm:presLayoutVars>
      </dgm:prSet>
      <dgm:spPr/>
    </dgm:pt>
    <dgm:pt modelId="{3FAEB7C1-1C5E-4830-8B01-47824459E9DF}" type="pres">
      <dgm:prSet presAssocID="{D3FDE563-7181-4CEF-89F8-C7C685418C2C}" presName="parTxOnly" presStyleLbl="node1" presStyleIdx="0" presStyleCnt="4" custLinFactNeighborX="-22306" custLinFactNeighborY="382">
        <dgm:presLayoutVars>
          <dgm:chMax val="0"/>
          <dgm:chPref val="0"/>
          <dgm:bulletEnabled val="1"/>
        </dgm:presLayoutVars>
      </dgm:prSet>
      <dgm:spPr/>
      <dgm:t>
        <a:bodyPr/>
        <a:lstStyle/>
        <a:p>
          <a:endParaRPr lang="en-US"/>
        </a:p>
      </dgm:t>
    </dgm:pt>
    <dgm:pt modelId="{EBB2ED1A-6875-4762-BAA7-472768F583C9}" type="pres">
      <dgm:prSet presAssocID="{962B9FE8-69E7-4EA8-820C-07572F20716F}" presName="parTxOnlySpace" presStyleCnt="0"/>
      <dgm:spPr/>
    </dgm:pt>
    <dgm:pt modelId="{62D64365-E3B9-4C7D-9F3C-BA7325933D75}" type="pres">
      <dgm:prSet presAssocID="{2296BEE5-4300-4FF1-A9F7-1CD6EFD2B9B1}" presName="parTxOnly" presStyleLbl="node1" presStyleIdx="1" presStyleCnt="4">
        <dgm:presLayoutVars>
          <dgm:chMax val="0"/>
          <dgm:chPref val="0"/>
          <dgm:bulletEnabled val="1"/>
        </dgm:presLayoutVars>
      </dgm:prSet>
      <dgm:spPr/>
      <dgm:t>
        <a:bodyPr/>
        <a:lstStyle/>
        <a:p>
          <a:endParaRPr lang="en-US"/>
        </a:p>
      </dgm:t>
    </dgm:pt>
    <dgm:pt modelId="{CC4C9744-C32B-460E-89E9-696AAC7DDF67}" type="pres">
      <dgm:prSet presAssocID="{77D665DA-EF4E-4C02-ADB4-1A6385335C03}" presName="parTxOnlySpace" presStyleCnt="0"/>
      <dgm:spPr/>
    </dgm:pt>
    <dgm:pt modelId="{1FE4E87D-8DC1-48C0-8DAD-45419799727F}" type="pres">
      <dgm:prSet presAssocID="{FD42CBBA-F096-4963-806A-336F162C4103}" presName="parTxOnly" presStyleLbl="node1" presStyleIdx="2" presStyleCnt="4">
        <dgm:presLayoutVars>
          <dgm:chMax val="0"/>
          <dgm:chPref val="0"/>
          <dgm:bulletEnabled val="1"/>
        </dgm:presLayoutVars>
      </dgm:prSet>
      <dgm:spPr/>
      <dgm:t>
        <a:bodyPr/>
        <a:lstStyle/>
        <a:p>
          <a:endParaRPr lang="en-US"/>
        </a:p>
      </dgm:t>
    </dgm:pt>
    <dgm:pt modelId="{B6E3375B-9D93-4E66-9495-ED034BE8EDE8}" type="pres">
      <dgm:prSet presAssocID="{AF029357-9888-41B6-A37B-0E24C9C0BB22}" presName="parTxOnlySpace" presStyleCnt="0"/>
      <dgm:spPr/>
    </dgm:pt>
    <dgm:pt modelId="{65611F2E-36EC-404C-8B65-0048A31518E8}" type="pres">
      <dgm:prSet presAssocID="{6C4FABA1-0528-490F-8EEA-74A54DA3C87D}" presName="parTxOnly" presStyleLbl="node1" presStyleIdx="3" presStyleCnt="4">
        <dgm:presLayoutVars>
          <dgm:chMax val="0"/>
          <dgm:chPref val="0"/>
          <dgm:bulletEnabled val="1"/>
        </dgm:presLayoutVars>
      </dgm:prSet>
      <dgm:spPr/>
      <dgm:t>
        <a:bodyPr/>
        <a:lstStyle/>
        <a:p>
          <a:endParaRPr lang="en-US"/>
        </a:p>
      </dgm:t>
    </dgm:pt>
  </dgm:ptLst>
  <dgm:cxnLst>
    <dgm:cxn modelId="{ED62CA92-5CAB-4138-AE08-453DAB245369}" type="presOf" srcId="{FD42CBBA-F096-4963-806A-336F162C4103}" destId="{1FE4E87D-8DC1-48C0-8DAD-45419799727F}" srcOrd="0" destOrd="0" presId="urn:microsoft.com/office/officeart/2005/8/layout/chevron1"/>
    <dgm:cxn modelId="{8394E056-E572-405D-B085-2B69F743C11D}" srcId="{0A24AA36-1AF0-4A3E-9EDC-74B26593F8FF}" destId="{FD42CBBA-F096-4963-806A-336F162C4103}" srcOrd="2" destOrd="0" parTransId="{17E70A6F-2AAC-4820-BCDE-35AEF95C5BA5}" sibTransId="{AF029357-9888-41B6-A37B-0E24C9C0BB22}"/>
    <dgm:cxn modelId="{A7BD7549-CAC0-4931-8D70-C750AC6D2B18}" type="presOf" srcId="{2296BEE5-4300-4FF1-A9F7-1CD6EFD2B9B1}" destId="{62D64365-E3B9-4C7D-9F3C-BA7325933D75}" srcOrd="0" destOrd="0" presId="urn:microsoft.com/office/officeart/2005/8/layout/chevron1"/>
    <dgm:cxn modelId="{C3438473-F1EF-43C9-B014-AAD039ECB86B}" srcId="{0A24AA36-1AF0-4A3E-9EDC-74B26593F8FF}" destId="{2296BEE5-4300-4FF1-A9F7-1CD6EFD2B9B1}" srcOrd="1" destOrd="0" parTransId="{F0A69859-D502-43AD-B798-D7329CBA18B6}" sibTransId="{77D665DA-EF4E-4C02-ADB4-1A6385335C03}"/>
    <dgm:cxn modelId="{2C69B79B-FDC7-40A6-8A57-EEDCD7878A44}" srcId="{0A24AA36-1AF0-4A3E-9EDC-74B26593F8FF}" destId="{6C4FABA1-0528-490F-8EEA-74A54DA3C87D}" srcOrd="3" destOrd="0" parTransId="{FEE7C09E-08B7-4A0D-A1EB-9AEF26EFCF9E}" sibTransId="{013434D4-6EEA-4BB6-A7CD-10573E6F3529}"/>
    <dgm:cxn modelId="{E048B304-9A8A-4236-877D-7FD64C638034}" srcId="{0A24AA36-1AF0-4A3E-9EDC-74B26593F8FF}" destId="{D3FDE563-7181-4CEF-89F8-C7C685418C2C}" srcOrd="0" destOrd="0" parTransId="{5D3B917F-5588-4F10-9C17-2FDBAE9A76E1}" sibTransId="{962B9FE8-69E7-4EA8-820C-07572F20716F}"/>
    <dgm:cxn modelId="{1DD4ABF8-5DBE-4289-AE8C-60E10556CF8D}" type="presOf" srcId="{6C4FABA1-0528-490F-8EEA-74A54DA3C87D}" destId="{65611F2E-36EC-404C-8B65-0048A31518E8}" srcOrd="0" destOrd="0" presId="urn:microsoft.com/office/officeart/2005/8/layout/chevron1"/>
    <dgm:cxn modelId="{829E30B7-2916-4EEA-B8FE-3A91BC5134ED}" type="presOf" srcId="{0A24AA36-1AF0-4A3E-9EDC-74B26593F8FF}" destId="{2B8B7EBA-3054-4937-87FF-AE5150EB183B}" srcOrd="0" destOrd="0" presId="urn:microsoft.com/office/officeart/2005/8/layout/chevron1"/>
    <dgm:cxn modelId="{67CF4049-E8F8-4A19-833A-F018534FA004}" type="presOf" srcId="{D3FDE563-7181-4CEF-89F8-C7C685418C2C}" destId="{3FAEB7C1-1C5E-4830-8B01-47824459E9DF}" srcOrd="0" destOrd="0" presId="urn:microsoft.com/office/officeart/2005/8/layout/chevron1"/>
    <dgm:cxn modelId="{ACC540AF-0E42-494B-B763-FD33062BAA15}" type="presParOf" srcId="{2B8B7EBA-3054-4937-87FF-AE5150EB183B}" destId="{3FAEB7C1-1C5E-4830-8B01-47824459E9DF}" srcOrd="0" destOrd="0" presId="urn:microsoft.com/office/officeart/2005/8/layout/chevron1"/>
    <dgm:cxn modelId="{82F92556-20F0-474B-912D-57F00D56121B}" type="presParOf" srcId="{2B8B7EBA-3054-4937-87FF-AE5150EB183B}" destId="{EBB2ED1A-6875-4762-BAA7-472768F583C9}" srcOrd="1" destOrd="0" presId="urn:microsoft.com/office/officeart/2005/8/layout/chevron1"/>
    <dgm:cxn modelId="{766060E9-AB3C-45D0-8B48-B3820455DFED}" type="presParOf" srcId="{2B8B7EBA-3054-4937-87FF-AE5150EB183B}" destId="{62D64365-E3B9-4C7D-9F3C-BA7325933D75}" srcOrd="2" destOrd="0" presId="urn:microsoft.com/office/officeart/2005/8/layout/chevron1"/>
    <dgm:cxn modelId="{68003808-2E79-478E-8E80-2FF0C94B37A2}" type="presParOf" srcId="{2B8B7EBA-3054-4937-87FF-AE5150EB183B}" destId="{CC4C9744-C32B-460E-89E9-696AAC7DDF67}" srcOrd="3" destOrd="0" presId="urn:microsoft.com/office/officeart/2005/8/layout/chevron1"/>
    <dgm:cxn modelId="{052998D1-2AB9-4689-B25D-6EE20FD39F60}" type="presParOf" srcId="{2B8B7EBA-3054-4937-87FF-AE5150EB183B}" destId="{1FE4E87D-8DC1-48C0-8DAD-45419799727F}" srcOrd="4" destOrd="0" presId="urn:microsoft.com/office/officeart/2005/8/layout/chevron1"/>
    <dgm:cxn modelId="{1ED7A944-5EE0-4D0D-9156-A5B563555CF6}" type="presParOf" srcId="{2B8B7EBA-3054-4937-87FF-AE5150EB183B}" destId="{B6E3375B-9D93-4E66-9495-ED034BE8EDE8}" srcOrd="5" destOrd="0" presId="urn:microsoft.com/office/officeart/2005/8/layout/chevron1"/>
    <dgm:cxn modelId="{3F73A09D-E0C6-457A-BCA2-FBF42D17D305}" type="presParOf" srcId="{2B8B7EBA-3054-4937-87FF-AE5150EB183B}" destId="{65611F2E-36EC-404C-8B65-0048A31518E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bg1"/>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bg1"/>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Additional Information</a:t>
          </a:r>
        </a:p>
      </dsp:txBody>
      <dsp:txXfrm>
        <a:off x="4776341" y="127992"/>
        <a:ext cx="987624" cy="658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bg1"/>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bg1"/>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tx2">
            <a:lumMod val="60000"/>
            <a:lumOff val="4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B7C1-1C5E-4830-8B01-47824459E9DF}">
      <dsp:nvSpPr>
        <dsp:cNvPr id="0" name=""/>
        <dsp:cNvSpPr/>
      </dsp:nvSpPr>
      <dsp:spPr>
        <a:xfrm>
          <a:off x="0" y="130507"/>
          <a:ext cx="1646039" cy="658415"/>
        </a:xfrm>
        <a:prstGeom prst="chevron">
          <a:avLst/>
        </a:prstGeom>
        <a:solidFill>
          <a:schemeClr val="tx2">
            <a:lumMod val="40000"/>
            <a:lumOff val="60000"/>
          </a:schemeClr>
        </a:solidFill>
        <a:ln w="25400" cap="flat" cmpd="sng" algn="ctr">
          <a:solidFill>
            <a:schemeClr val="tx2">
              <a:lumMod val="40000"/>
              <a:lumOff val="60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Opportunity Description</a:t>
          </a:r>
        </a:p>
      </dsp:txBody>
      <dsp:txXfrm>
        <a:off x="329208" y="130507"/>
        <a:ext cx="987624" cy="658415"/>
      </dsp:txXfrm>
    </dsp:sp>
    <dsp:sp modelId="{62D64365-E3B9-4C7D-9F3C-BA7325933D75}">
      <dsp:nvSpPr>
        <dsp:cNvPr id="0" name=""/>
        <dsp:cNvSpPr/>
      </dsp:nvSpPr>
      <dsp:spPr>
        <a:xfrm>
          <a:off x="1484262" y="127992"/>
          <a:ext cx="1646039" cy="658415"/>
        </a:xfrm>
        <a:prstGeom prst="chevron">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Contract Details</a:t>
          </a:r>
        </a:p>
      </dsp:txBody>
      <dsp:txXfrm>
        <a:off x="1813470" y="127992"/>
        <a:ext cx="987624" cy="658415"/>
      </dsp:txXfrm>
    </dsp:sp>
    <dsp:sp modelId="{1FE4E87D-8DC1-48C0-8DAD-45419799727F}">
      <dsp:nvSpPr>
        <dsp:cNvPr id="0" name=""/>
        <dsp:cNvSpPr/>
      </dsp:nvSpPr>
      <dsp:spPr>
        <a:xfrm>
          <a:off x="2965698" y="127992"/>
          <a:ext cx="1646039" cy="658415"/>
        </a:xfrm>
        <a:prstGeom prst="chevron">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Contracting Overview</a:t>
          </a:r>
        </a:p>
      </dsp:txBody>
      <dsp:txXfrm>
        <a:off x="3294906" y="127992"/>
        <a:ext cx="987624" cy="658415"/>
      </dsp:txXfrm>
    </dsp:sp>
    <dsp:sp modelId="{65611F2E-36EC-404C-8B65-0048A31518E8}">
      <dsp:nvSpPr>
        <dsp:cNvPr id="0" name=""/>
        <dsp:cNvSpPr/>
      </dsp:nvSpPr>
      <dsp:spPr>
        <a:xfrm>
          <a:off x="4447133" y="127992"/>
          <a:ext cx="1646039" cy="658415"/>
        </a:xfrm>
        <a:prstGeom prst="chevron">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a:t>Additional Information</a:t>
          </a:r>
        </a:p>
      </dsp:txBody>
      <dsp:txXfrm>
        <a:off x="4776341" y="127992"/>
        <a:ext cx="987624" cy="6584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8AA78CD-E23D-41A9-B327-542AE77B0B2B}" type="datetimeFigureOut">
              <a:rPr lang="en-US" smtClean="0"/>
              <a:t>11/30/2018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F3E869C-6540-49FE-9478-7B04B65B7E52}" type="slidenum">
              <a:rPr lang="en-US" smtClean="0"/>
              <a:t>‹#›</a:t>
            </a:fld>
            <a:endParaRPr lang="en-US"/>
          </a:p>
        </p:txBody>
      </p:sp>
    </p:spTree>
    <p:extLst>
      <p:ext uri="{BB962C8B-B14F-4D97-AF65-F5344CB8AC3E}">
        <p14:creationId xmlns:p14="http://schemas.microsoft.com/office/powerpoint/2010/main" val="280268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 xmlns:a16="http://schemas.microsoft.com/office/drawing/2014/main" id="{8993A9BE-96C1-4680-8DF7-6FEDB6CB7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 xmlns:a16="http://schemas.microsoft.com/office/drawing/2014/main" id="{7FD5CA9E-9E0D-457B-92DE-9EE952039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 xmlns:a16="http://schemas.microsoft.com/office/drawing/2014/main" id="{71A99700-CE1A-47F3-88CD-6DAF93888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1" indent="-291170">
              <a:defRPr>
                <a:solidFill>
                  <a:schemeClr val="tx1"/>
                </a:solidFill>
                <a:latin typeface="Calibri" panose="020F0502020204030204" pitchFamily="34" charset="0"/>
                <a:cs typeface="Arial" panose="020B0604020202020204" pitchFamily="34" charset="0"/>
              </a:defRPr>
            </a:lvl2pPr>
            <a:lvl3pPr marL="1164679"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3"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33237">
              <a:defRPr/>
            </a:pPr>
            <a:fld id="{C240CA6E-0DBE-4C7D-BD23-6584B20551AB}" type="slidenum">
              <a:rPr lang="en-US" altLang="en-US">
                <a:solidFill>
                  <a:prstClr val="black"/>
                </a:solidFill>
              </a:rPr>
              <a:pPr defTabSz="933237">
                <a:defRPr/>
              </a:pPr>
              <a:t>4</a:t>
            </a:fld>
            <a:endParaRPr lang="en-US" altLang="en-US">
              <a:solidFill>
                <a:prstClr val="black"/>
              </a:solidFill>
            </a:endParaRPr>
          </a:p>
        </p:txBody>
      </p:sp>
    </p:spTree>
    <p:extLst>
      <p:ext uri="{BB962C8B-B14F-4D97-AF65-F5344CB8AC3E}">
        <p14:creationId xmlns:p14="http://schemas.microsoft.com/office/powerpoint/2010/main" val="94076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 xmlns:a16="http://schemas.microsoft.com/office/drawing/2014/main" id="{8993A9BE-96C1-4680-8DF7-6FEDB6CB7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 xmlns:a16="http://schemas.microsoft.com/office/drawing/2014/main" id="{7FD5CA9E-9E0D-457B-92DE-9EE952039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 xmlns:a16="http://schemas.microsoft.com/office/drawing/2014/main" id="{71A99700-CE1A-47F3-88CD-6DAF93888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1" indent="-291170">
              <a:defRPr>
                <a:solidFill>
                  <a:schemeClr val="tx1"/>
                </a:solidFill>
                <a:latin typeface="Calibri" panose="020F0502020204030204" pitchFamily="34" charset="0"/>
                <a:cs typeface="Arial" panose="020B0604020202020204" pitchFamily="34" charset="0"/>
              </a:defRPr>
            </a:lvl2pPr>
            <a:lvl3pPr marL="1164679"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3"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33237">
              <a:defRPr/>
            </a:pPr>
            <a:fld id="{C240CA6E-0DBE-4C7D-BD23-6584B20551AB}" type="slidenum">
              <a:rPr lang="en-US" altLang="en-US">
                <a:solidFill>
                  <a:prstClr val="black"/>
                </a:solidFill>
              </a:rPr>
              <a:pPr defTabSz="933237">
                <a:defRPr/>
              </a:pPr>
              <a:t>5</a:t>
            </a:fld>
            <a:endParaRPr lang="en-US" altLang="en-US">
              <a:solidFill>
                <a:prstClr val="black"/>
              </a:solidFill>
            </a:endParaRPr>
          </a:p>
        </p:txBody>
      </p:sp>
    </p:spTree>
    <p:extLst>
      <p:ext uri="{BB962C8B-B14F-4D97-AF65-F5344CB8AC3E}">
        <p14:creationId xmlns:p14="http://schemas.microsoft.com/office/powerpoint/2010/main" val="94236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 xmlns:a16="http://schemas.microsoft.com/office/drawing/2014/main" id="{8993A9BE-96C1-4680-8DF7-6FEDB6CB7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 xmlns:a16="http://schemas.microsoft.com/office/drawing/2014/main" id="{7FD5CA9E-9E0D-457B-92DE-9EE952039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 xmlns:a16="http://schemas.microsoft.com/office/drawing/2014/main" id="{71A99700-CE1A-47F3-88CD-6DAF93888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1" indent="-291170">
              <a:defRPr>
                <a:solidFill>
                  <a:schemeClr val="tx1"/>
                </a:solidFill>
                <a:latin typeface="Calibri" panose="020F0502020204030204" pitchFamily="34" charset="0"/>
                <a:cs typeface="Arial" panose="020B0604020202020204" pitchFamily="34" charset="0"/>
              </a:defRPr>
            </a:lvl2pPr>
            <a:lvl3pPr marL="1164679"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3"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33237">
              <a:defRPr/>
            </a:pPr>
            <a:fld id="{C240CA6E-0DBE-4C7D-BD23-6584B20551AB}" type="slidenum">
              <a:rPr lang="en-US" altLang="en-US">
                <a:solidFill>
                  <a:prstClr val="black"/>
                </a:solidFill>
              </a:rPr>
              <a:pPr defTabSz="933237">
                <a:defRPr/>
              </a:pPr>
              <a:t>8</a:t>
            </a:fld>
            <a:endParaRPr lang="en-US" altLang="en-US">
              <a:solidFill>
                <a:prstClr val="black"/>
              </a:solidFill>
            </a:endParaRPr>
          </a:p>
        </p:txBody>
      </p:sp>
    </p:spTree>
    <p:extLst>
      <p:ext uri="{BB962C8B-B14F-4D97-AF65-F5344CB8AC3E}">
        <p14:creationId xmlns:p14="http://schemas.microsoft.com/office/powerpoint/2010/main" val="126232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 xmlns:a16="http://schemas.microsoft.com/office/drawing/2014/main" id="{8993A9BE-96C1-4680-8DF7-6FEDB6CB7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 xmlns:a16="http://schemas.microsoft.com/office/drawing/2014/main" id="{7FD5CA9E-9E0D-457B-92DE-9EE952039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 xmlns:a16="http://schemas.microsoft.com/office/drawing/2014/main" id="{71A99700-CE1A-47F3-88CD-6DAF938880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1" indent="-291170">
              <a:defRPr>
                <a:solidFill>
                  <a:schemeClr val="tx1"/>
                </a:solidFill>
                <a:latin typeface="Calibri" panose="020F0502020204030204" pitchFamily="34" charset="0"/>
                <a:cs typeface="Arial" panose="020B0604020202020204" pitchFamily="34" charset="0"/>
              </a:defRPr>
            </a:lvl2pPr>
            <a:lvl3pPr marL="1164679"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3"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33237">
              <a:defRPr/>
            </a:pPr>
            <a:fld id="{C240CA6E-0DBE-4C7D-BD23-6584B20551AB}" type="slidenum">
              <a:rPr lang="en-US" altLang="en-US">
                <a:solidFill>
                  <a:prstClr val="black"/>
                </a:solidFill>
              </a:rPr>
              <a:pPr defTabSz="933237">
                <a:defRPr/>
              </a:pPr>
              <a:t>11</a:t>
            </a:fld>
            <a:endParaRPr lang="en-US" altLang="en-US">
              <a:solidFill>
                <a:prstClr val="black"/>
              </a:solidFill>
            </a:endParaRPr>
          </a:p>
        </p:txBody>
      </p:sp>
    </p:spTree>
    <p:extLst>
      <p:ext uri="{BB962C8B-B14F-4D97-AF65-F5344CB8AC3E}">
        <p14:creationId xmlns:p14="http://schemas.microsoft.com/office/powerpoint/2010/main" val="6444067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10"/>
          <p:cNvGrpSpPr>
            <a:grpSpLocks noChangeAspect="1"/>
          </p:cNvGrpSpPr>
          <p:nvPr userDrawn="1"/>
        </p:nvGrpSpPr>
        <p:grpSpPr bwMode="auto">
          <a:xfrm>
            <a:off x="1081088" y="4687887"/>
            <a:ext cx="6949440" cy="1107228"/>
            <a:chOff x="1720850" y="4732266"/>
            <a:chExt cx="6596062" cy="1050925"/>
          </a:xfrm>
        </p:grpSpPr>
        <p:grpSp>
          <p:nvGrpSpPr>
            <p:cNvPr id="6" name="Group 3"/>
            <p:cNvGrpSpPr>
              <a:grpSpLocks/>
            </p:cNvGrpSpPr>
            <p:nvPr/>
          </p:nvGrpSpPr>
          <p:grpSpPr bwMode="auto">
            <a:xfrm>
              <a:off x="1753394" y="4812435"/>
              <a:ext cx="5549900" cy="893763"/>
              <a:chOff x="3344863" y="4876800"/>
              <a:chExt cx="5549900" cy="893763"/>
            </a:xfrm>
          </p:grpSpPr>
          <p:sp>
            <p:nvSpPr>
              <p:cNvPr id="15" name="Oval 14"/>
              <p:cNvSpPr/>
              <p:nvPr/>
            </p:nvSpPr>
            <p:spPr bwMode="auto">
              <a:xfrm>
                <a:off x="5220494" y="4899818"/>
                <a:ext cx="847725" cy="8477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6" name="Oval 15"/>
              <p:cNvSpPr/>
              <p:nvPr/>
            </p:nvSpPr>
            <p:spPr bwMode="auto">
              <a:xfrm>
                <a:off x="8004969" y="4880768"/>
                <a:ext cx="890587"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7" name="Oval 16"/>
              <p:cNvSpPr/>
              <p:nvPr/>
            </p:nvSpPr>
            <p:spPr bwMode="auto">
              <a:xfrm>
                <a:off x="3345656" y="4877593"/>
                <a:ext cx="890588"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8" name="Oval 17"/>
              <p:cNvSpPr/>
              <p:nvPr/>
            </p:nvSpPr>
            <p:spPr bwMode="auto">
              <a:xfrm>
                <a:off x="4320381" y="4899818"/>
                <a:ext cx="820738" cy="83343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9" name="Oval 18"/>
              <p:cNvSpPr/>
              <p:nvPr/>
            </p:nvSpPr>
            <p:spPr bwMode="auto">
              <a:xfrm>
                <a:off x="7046119" y="4880768"/>
                <a:ext cx="890587" cy="8524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grpSp>
        <p:grpSp>
          <p:nvGrpSpPr>
            <p:cNvPr id="7" name="Group 2"/>
            <p:cNvGrpSpPr>
              <a:grpSpLocks/>
            </p:cNvGrpSpPr>
            <p:nvPr/>
          </p:nvGrpSpPr>
          <p:grpSpPr bwMode="auto">
            <a:xfrm>
              <a:off x="1720850" y="4732266"/>
              <a:ext cx="6596062" cy="1050925"/>
              <a:chOff x="2373313" y="4779963"/>
              <a:chExt cx="6596062" cy="1050925"/>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759" b="13139"/>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977514" y="2057401"/>
            <a:ext cx="7480685" cy="2031326"/>
          </a:xfrm>
          <a:effectLst/>
        </p:spPr>
        <p:txBody>
          <a:bodyPr anchorCtr="1"/>
          <a:lstStyle>
            <a:lvl1pPr algn="ctr">
              <a:defRPr sz="3600" b="1">
                <a:solidFill>
                  <a:srgbClr val="000066"/>
                </a:solidFill>
                <a:effectLst/>
              </a:defRPr>
            </a:lvl1pPr>
          </a:lstStyle>
          <a:p>
            <a:r>
              <a:rPr lang="en-US" dirty="0"/>
              <a:t>Click to edit Master title style</a:t>
            </a:r>
          </a:p>
        </p:txBody>
      </p:sp>
      <p:sp>
        <p:nvSpPr>
          <p:cNvPr id="3" name="Subtitle 2"/>
          <p:cNvSpPr>
            <a:spLocks noGrp="1"/>
          </p:cNvSpPr>
          <p:nvPr>
            <p:ph type="subTitle" idx="1"/>
          </p:nvPr>
        </p:nvSpPr>
        <p:spPr>
          <a:xfrm>
            <a:off x="977513" y="4206874"/>
            <a:ext cx="7480685" cy="6704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6" name="Text Placeholder 35"/>
          <p:cNvSpPr>
            <a:spLocks noGrp="1"/>
          </p:cNvSpPr>
          <p:nvPr>
            <p:ph type="body" sz="quarter" idx="12"/>
          </p:nvPr>
        </p:nvSpPr>
        <p:spPr>
          <a:xfrm>
            <a:off x="228600" y="0"/>
            <a:ext cx="5943599" cy="1143000"/>
          </a:xfrm>
        </p:spPr>
        <p:txBody>
          <a:bodyPr anchor="ctr"/>
          <a:lstStyle>
            <a:lvl1pPr marL="0" indent="0">
              <a:buNone/>
              <a:defRPr sz="2800" b="1">
                <a:solidFill>
                  <a:srgbClr val="0000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Slide Number Placeholder 5"/>
          <p:cNvSpPr>
            <a:spLocks noGrp="1"/>
          </p:cNvSpPr>
          <p:nvPr userDrawn="1">
            <p:ph type="sldNum" sz="quarter" idx="13"/>
          </p:nvPr>
        </p:nvSpPr>
        <p:spPr>
          <a:xfrm>
            <a:off x="8258175" y="6356350"/>
            <a:ext cx="428625" cy="365125"/>
          </a:xfrm>
        </p:spPr>
        <p:txBody>
          <a:bodyPr/>
          <a:lstStyle>
            <a:lvl1pPr defTabSz="914400">
              <a:defRPr>
                <a:solidFill>
                  <a:prstClr val="white"/>
                </a:solidFill>
              </a:defRPr>
            </a:lvl1pPr>
          </a:lstStyle>
          <a:p>
            <a:pPr>
              <a:defRPr/>
            </a:pPr>
            <a:fld id="{79A999A9-C1E4-4897-981D-AFCB4342CEDE}" type="slidenum">
              <a:rPr lang="en-US"/>
              <a:pPr>
                <a:defRPr/>
              </a:pPr>
              <a:t>‹#›</a:t>
            </a:fld>
            <a:endParaRPr lang="en-US" dirty="0"/>
          </a:p>
        </p:txBody>
      </p:sp>
      <p:sp>
        <p:nvSpPr>
          <p:cNvPr id="22" name="TextBox 21"/>
          <p:cNvSpPr txBox="1"/>
          <p:nvPr userDrawn="1"/>
        </p:nvSpPr>
        <p:spPr>
          <a:xfrm>
            <a:off x="1793875" y="6305550"/>
            <a:ext cx="5597525" cy="40005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ja-JP" altLang="en-US" sz="2000" b="1" i="1" dirty="0">
                <a:effectLst>
                  <a:outerShdw blurRad="38100" dist="38100" dir="2700000" algn="tl">
                    <a:srgbClr val="C0C0C0"/>
                  </a:outerShdw>
                </a:effectLst>
              </a:rPr>
              <a:t>“</a:t>
            </a:r>
            <a:r>
              <a:rPr lang="en-US" altLang="ja-JP" sz="2000" b="1" i="1" dirty="0">
                <a:effectLst>
                  <a:outerShdw blurRad="38100" dist="38100" dir="2700000" algn="tl">
                    <a:srgbClr val="C0C0C0"/>
                  </a:outerShdw>
                </a:effectLst>
              </a:rPr>
              <a:t>Medically Ready Force…Ready Medical Force</a:t>
            </a:r>
            <a:r>
              <a:rPr lang="ja-JP" altLang="en-US" sz="2000" b="1" i="1" dirty="0">
                <a:effectLst>
                  <a:outerShdw blurRad="38100" dist="38100" dir="2700000" algn="tl">
                    <a:srgbClr val="C0C0C0"/>
                  </a:outerShdw>
                </a:effectLst>
              </a:rPr>
              <a:t>”</a:t>
            </a:r>
            <a:endParaRPr lang="en-US" sz="2000" b="1" i="1" dirty="0">
              <a:effectLst>
                <a:outerShdw blurRad="38100" dist="38100" dir="2700000" algn="tl">
                  <a:srgbClr val="C0C0C0"/>
                </a:outerShdw>
              </a:effectLst>
            </a:endParaRPr>
          </a:p>
        </p:txBody>
      </p:sp>
    </p:spTree>
    <p:extLst>
      <p:ext uri="{BB962C8B-B14F-4D97-AF65-F5344CB8AC3E}">
        <p14:creationId xmlns:p14="http://schemas.microsoft.com/office/powerpoint/2010/main" val="149162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30838" cy="933450"/>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lvl1pPr>
          </a:lstStyle>
          <a:p>
            <a:pPr>
              <a:defRPr/>
            </a:pPr>
            <a:fld id="{494E0F19-27DF-4AA2-BEC9-3577D549A2F7}"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56741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A12FA4D-5C17-451F-8BC6-2F8D1D72137B}" type="datetimeFigureOut">
              <a:rPr lang="en-US">
                <a:solidFill>
                  <a:prstClr val="black">
                    <a:tint val="75000"/>
                  </a:prstClr>
                </a:solidFill>
                <a:latin typeface="Calibri"/>
                <a:ea typeface="MS PGothic" pitchFamily="34" charset="-128"/>
              </a:rPr>
              <a:pPr/>
              <a:t>11/30/2018</a:t>
            </a:fld>
            <a:endParaRPr lang="en-US" dirty="0">
              <a:solidFill>
                <a:prstClr val="black">
                  <a:tint val="75000"/>
                </a:prstClr>
              </a:solidFill>
              <a:latin typeface="Calibri"/>
              <a:ea typeface="MS PGothic" pitchFamily="34" charset="-128"/>
            </a:endParaRPr>
          </a:p>
        </p:txBody>
      </p:sp>
      <p:sp>
        <p:nvSpPr>
          <p:cNvPr id="3" name="Footer Placeholder 2"/>
          <p:cNvSpPr>
            <a:spLocks noGrp="1"/>
          </p:cNvSpPr>
          <p:nvPr>
            <p:ph type="ftr" sz="quarter" idx="11"/>
          </p:nvPr>
        </p:nvSpPr>
        <p:spPr>
          <a:xfrm>
            <a:off x="1981200" y="6356350"/>
            <a:ext cx="5260975"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30F48A-9DDD-4CFD-B5C2-E5504C3E2A9A}" type="slidenum">
              <a:rPr lang="en-US" smtClean="0">
                <a:solidFill>
                  <a:prstClr val="black">
                    <a:tint val="75000"/>
                  </a:prstClr>
                </a:solidFill>
              </a:rPr>
              <a:pPr/>
              <a:t>‹#›</a:t>
            </a:fld>
            <a:endParaRPr lang="en-US" dirty="0">
              <a:solidFill>
                <a:prstClr val="black">
                  <a:tint val="75000"/>
                </a:prstClr>
              </a:solidFill>
            </a:endParaRPr>
          </a:p>
        </p:txBody>
      </p:sp>
      <p:sp>
        <p:nvSpPr>
          <p:cNvPr id="5" name="Title 4"/>
          <p:cNvSpPr>
            <a:spLocks noGrp="1"/>
          </p:cNvSpPr>
          <p:nvPr>
            <p:ph type="title"/>
          </p:nvPr>
        </p:nvSpPr>
        <p:spPr>
          <a:xfrm>
            <a:off x="1295400" y="0"/>
            <a:ext cx="5430838" cy="933450"/>
          </a:xfrm>
          <a:prstGeom prst="rect">
            <a:avLst/>
          </a:prstGeom>
        </p:spPr>
        <p:txBody>
          <a:bodyPr anchor="ctr"/>
          <a:lstStyle>
            <a:lvl1pPr>
              <a:defRPr sz="3200"/>
            </a:lvl1pPr>
          </a:lstStyle>
          <a:p>
            <a:r>
              <a:rPr lang="en-US" dirty="0"/>
              <a:t>Click to edit Master title style</a:t>
            </a:r>
          </a:p>
        </p:txBody>
      </p:sp>
    </p:spTree>
    <p:extLst>
      <p:ext uri="{BB962C8B-B14F-4D97-AF65-F5344CB8AC3E}">
        <p14:creationId xmlns:p14="http://schemas.microsoft.com/office/powerpoint/2010/main" val="280317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lvl1pPr>
          </a:lstStyle>
          <a:p>
            <a:pPr>
              <a:defRPr/>
            </a:pPr>
            <a:fld id="{494E0F19-27DF-4AA2-BEC9-3577D549A2F7}"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1063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lvl1pPr>
          </a:lstStyle>
          <a:p>
            <a:pPr>
              <a:defRPr/>
            </a:pPr>
            <a:fld id="{2673E2D6-D5D3-4480-B758-3A9D46FD1089}"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5310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lvl1pPr>
          </a:lstStyle>
          <a:p>
            <a:pPr>
              <a:defRPr/>
            </a:pPr>
            <a:fld id="{494E0F19-27DF-4AA2-BEC9-3577D549A2F7}"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3838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lvl1pPr defTabSz="914400">
              <a:defRPr/>
            </a:lvl1pPr>
          </a:lstStyle>
          <a:p>
            <a:pPr>
              <a:defRPr/>
            </a:pPr>
            <a:fld id="{1ACE8A97-1D5E-43CB-B039-4B1A5EFAA4F5}"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86653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pPr>
              <a:defRPr/>
            </a:pPr>
            <a:fld id="{E1CD45D5-315B-48B6-9B12-04F67B3AA53E}" type="slidenum">
              <a:rPr lang="en-US">
                <a:solidFill>
                  <a:prstClr val="black"/>
                </a:solidFill>
              </a:rPr>
              <a:pPr>
                <a:defRPr/>
              </a:pPr>
              <a:t>‹#›</a:t>
            </a:fld>
            <a:endParaRPr lang="en-US" dirty="0">
              <a:solidFill>
                <a:prstClr val="black"/>
              </a:solidFill>
            </a:endParaRPr>
          </a:p>
        </p:txBody>
      </p:sp>
      <p:pic>
        <p:nvPicPr>
          <p:cNvPr id="6" name="Picture 4"/>
          <p:cNvPicPr>
            <a:picLocks noChangeAspect="1" noChangeArrowheads="1"/>
          </p:cNvPicPr>
          <p:nvPr userDrawn="1"/>
        </p:nvPicPr>
        <p:blipFill>
          <a:blip r:embed="rId2"/>
          <a:stretch>
            <a:fillRect/>
          </a:stretch>
        </p:blipFill>
        <p:spPr bwMode="auto">
          <a:xfrm>
            <a:off x="7081837" y="152400"/>
            <a:ext cx="1833563"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userDrawn="1"/>
        </p:nvSpPr>
        <p:spPr>
          <a:xfrm>
            <a:off x="1935642" y="6621576"/>
            <a:ext cx="5597525"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 Official Use Only (FOUO)</a:t>
            </a:r>
          </a:p>
        </p:txBody>
      </p:sp>
      <p:sp>
        <p:nvSpPr>
          <p:cNvPr id="10" name="TextBox 9"/>
          <p:cNvSpPr txBox="1"/>
          <p:nvPr userDrawn="1"/>
        </p:nvSpPr>
        <p:spPr>
          <a:xfrm>
            <a:off x="3702857" y="-42532"/>
            <a:ext cx="1783543"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298906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a:lvl1pPr>
          </a:lstStyle>
          <a:p>
            <a:pPr>
              <a:defRPr/>
            </a:pPr>
            <a:fld id="{08E892DC-F2E6-4546-AAF9-80FB3B86EC67}" type="slidenum">
              <a:rPr lang="en-US">
                <a:solidFill>
                  <a:prstClr val="black"/>
                </a:solidFill>
              </a:rPr>
              <a:pPr>
                <a:defRPr/>
              </a:pPr>
              <a:t>‹#›</a:t>
            </a:fld>
            <a:endParaRPr lang="en-US" dirty="0">
              <a:solidFill>
                <a:prstClr val="black"/>
              </a:solidFill>
            </a:endParaRPr>
          </a:p>
        </p:txBody>
      </p:sp>
      <p:pic>
        <p:nvPicPr>
          <p:cNvPr id="7" name="Picture 4"/>
          <p:cNvPicPr>
            <a:picLocks noChangeAspect="1" noChangeArrowheads="1"/>
          </p:cNvPicPr>
          <p:nvPr userDrawn="1"/>
        </p:nvPicPr>
        <p:blipFill>
          <a:blip r:embed="rId2"/>
          <a:stretch>
            <a:fillRect/>
          </a:stretch>
        </p:blipFill>
        <p:spPr bwMode="auto">
          <a:xfrm>
            <a:off x="7081837" y="152400"/>
            <a:ext cx="1833563"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userDrawn="1"/>
        </p:nvSpPr>
        <p:spPr>
          <a:xfrm>
            <a:off x="1935642" y="6621576"/>
            <a:ext cx="5597525"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 Official Use Only (FOUO)</a:t>
            </a:r>
          </a:p>
        </p:txBody>
      </p:sp>
      <p:sp>
        <p:nvSpPr>
          <p:cNvPr id="11" name="TextBox 10"/>
          <p:cNvSpPr txBox="1"/>
          <p:nvPr userDrawn="1"/>
        </p:nvSpPr>
        <p:spPr>
          <a:xfrm>
            <a:off x="3702857" y="-42532"/>
            <a:ext cx="1783543"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421660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1122362" y="209550"/>
            <a:ext cx="5430838" cy="933450"/>
          </a:xfrm>
          <a:prstGeom prst="rect">
            <a:avLst/>
          </a:prstGeom>
        </p:spPr>
        <p:txBody>
          <a:bodyPr/>
          <a:lstStyle>
            <a:lvl1pPr>
              <a:defRPr sz="3200" b="1"/>
            </a:lvl1pPr>
          </a:lstStyle>
          <a:p>
            <a:r>
              <a:rPr lang="en-US"/>
              <a:t>Click to edit Master title style</a:t>
            </a:r>
          </a:p>
        </p:txBody>
      </p:sp>
      <p:sp>
        <p:nvSpPr>
          <p:cNvPr id="7"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lvl1pPr>
          </a:lstStyle>
          <a:p>
            <a:pPr>
              <a:defRPr/>
            </a:pPr>
            <a:fld id="{2673E2D6-D5D3-4480-B758-3A9D46FD1089}"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93356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5" name="Group 10"/>
          <p:cNvGrpSpPr>
            <a:grpSpLocks noChangeAspect="1"/>
          </p:cNvGrpSpPr>
          <p:nvPr userDrawn="1"/>
        </p:nvGrpSpPr>
        <p:grpSpPr bwMode="auto">
          <a:xfrm>
            <a:off x="1081088" y="4687887"/>
            <a:ext cx="6949440" cy="1107228"/>
            <a:chOff x="1720850" y="4732266"/>
            <a:chExt cx="6596062" cy="1050925"/>
          </a:xfrm>
        </p:grpSpPr>
        <p:grpSp>
          <p:nvGrpSpPr>
            <p:cNvPr id="6" name="Group 3"/>
            <p:cNvGrpSpPr>
              <a:grpSpLocks/>
            </p:cNvGrpSpPr>
            <p:nvPr/>
          </p:nvGrpSpPr>
          <p:grpSpPr bwMode="auto">
            <a:xfrm>
              <a:off x="1753394" y="4812435"/>
              <a:ext cx="5549900" cy="893763"/>
              <a:chOff x="3344863" y="4876800"/>
              <a:chExt cx="5549900" cy="893763"/>
            </a:xfrm>
          </p:grpSpPr>
          <p:sp>
            <p:nvSpPr>
              <p:cNvPr id="15" name="Oval 14"/>
              <p:cNvSpPr/>
              <p:nvPr/>
            </p:nvSpPr>
            <p:spPr bwMode="auto">
              <a:xfrm>
                <a:off x="5220494" y="4899818"/>
                <a:ext cx="847725" cy="84772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6" name="Oval 15"/>
              <p:cNvSpPr/>
              <p:nvPr/>
            </p:nvSpPr>
            <p:spPr bwMode="auto">
              <a:xfrm>
                <a:off x="8004969" y="4880768"/>
                <a:ext cx="890587"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7" name="Oval 16"/>
              <p:cNvSpPr/>
              <p:nvPr/>
            </p:nvSpPr>
            <p:spPr bwMode="auto">
              <a:xfrm>
                <a:off x="3345656" y="4877593"/>
                <a:ext cx="890588" cy="8905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8" name="Oval 17"/>
              <p:cNvSpPr/>
              <p:nvPr/>
            </p:nvSpPr>
            <p:spPr bwMode="auto">
              <a:xfrm>
                <a:off x="4320381" y="4899818"/>
                <a:ext cx="820738" cy="83343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9" name="Oval 18"/>
              <p:cNvSpPr/>
              <p:nvPr/>
            </p:nvSpPr>
            <p:spPr bwMode="auto">
              <a:xfrm>
                <a:off x="7046119" y="4880768"/>
                <a:ext cx="890587" cy="8524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grpSp>
        <p:grpSp>
          <p:nvGrpSpPr>
            <p:cNvPr id="7" name="Group 2"/>
            <p:cNvGrpSpPr>
              <a:grpSpLocks/>
            </p:cNvGrpSpPr>
            <p:nvPr/>
          </p:nvGrpSpPr>
          <p:grpSpPr bwMode="auto">
            <a:xfrm>
              <a:off x="1720850" y="4732266"/>
              <a:ext cx="6596062" cy="1050925"/>
              <a:chOff x="2373313" y="4779963"/>
              <a:chExt cx="6596062" cy="1050925"/>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4865688"/>
                <a:ext cx="9255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8768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263" y="482758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9563" y="4779963"/>
                <a:ext cx="10398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275" y="4876800"/>
                <a:ext cx="893763"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4876800"/>
                <a:ext cx="85566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1675" y="4876800"/>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977514" y="2057401"/>
            <a:ext cx="7480685" cy="2031326"/>
          </a:xfrm>
          <a:effectLst/>
        </p:spPr>
        <p:txBody>
          <a:bodyPr anchorCtr="1"/>
          <a:lstStyle>
            <a:lvl1pPr algn="ctr">
              <a:defRPr sz="3600" b="1">
                <a:solidFill>
                  <a:srgbClr val="000066"/>
                </a:solidFill>
                <a:effectLst/>
              </a:defRPr>
            </a:lvl1pPr>
          </a:lstStyle>
          <a:p>
            <a:r>
              <a:rPr lang="en-US" dirty="0"/>
              <a:t>Click to edit Master title style</a:t>
            </a:r>
          </a:p>
        </p:txBody>
      </p:sp>
      <p:sp>
        <p:nvSpPr>
          <p:cNvPr id="3" name="Subtitle 2"/>
          <p:cNvSpPr>
            <a:spLocks noGrp="1"/>
          </p:cNvSpPr>
          <p:nvPr>
            <p:ph type="subTitle" idx="1"/>
          </p:nvPr>
        </p:nvSpPr>
        <p:spPr>
          <a:xfrm>
            <a:off x="977513" y="4206874"/>
            <a:ext cx="7480685" cy="67040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6" name="Text Placeholder 35"/>
          <p:cNvSpPr>
            <a:spLocks noGrp="1"/>
          </p:cNvSpPr>
          <p:nvPr>
            <p:ph type="body" sz="quarter" idx="12"/>
          </p:nvPr>
        </p:nvSpPr>
        <p:spPr>
          <a:xfrm>
            <a:off x="228600" y="0"/>
            <a:ext cx="5943599" cy="1143000"/>
          </a:xfrm>
        </p:spPr>
        <p:txBody>
          <a:bodyPr anchor="ctr"/>
          <a:lstStyle>
            <a:lvl1pPr marL="0" indent="0">
              <a:buNone/>
              <a:defRPr sz="2800" b="1">
                <a:solidFill>
                  <a:srgbClr val="0000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Slide Number Placeholder 5"/>
          <p:cNvSpPr>
            <a:spLocks noGrp="1"/>
          </p:cNvSpPr>
          <p:nvPr userDrawn="1">
            <p:ph type="sldNum" sz="quarter" idx="13"/>
          </p:nvPr>
        </p:nvSpPr>
        <p:spPr>
          <a:xfrm>
            <a:off x="8258175" y="6356350"/>
            <a:ext cx="428625" cy="365125"/>
          </a:xfrm>
        </p:spPr>
        <p:txBody>
          <a:bodyPr/>
          <a:lstStyle>
            <a:lvl1pPr defTabSz="914400">
              <a:defRPr>
                <a:solidFill>
                  <a:prstClr val="white"/>
                </a:solidFill>
              </a:defRPr>
            </a:lvl1pPr>
          </a:lstStyle>
          <a:p>
            <a:pPr>
              <a:defRPr/>
            </a:pPr>
            <a:fld id="{79A999A9-C1E4-4897-981D-AFCB4342CEDE}" type="slidenum">
              <a:rPr lang="en-US"/>
              <a:pPr>
                <a:defRPr/>
              </a:pPr>
              <a:t>‹#›</a:t>
            </a:fld>
            <a:endParaRPr lang="en-US" dirty="0"/>
          </a:p>
        </p:txBody>
      </p:sp>
      <p:sp>
        <p:nvSpPr>
          <p:cNvPr id="22" name="TextBox 21"/>
          <p:cNvSpPr txBox="1"/>
          <p:nvPr userDrawn="1"/>
        </p:nvSpPr>
        <p:spPr>
          <a:xfrm>
            <a:off x="1793875" y="6305550"/>
            <a:ext cx="5597525" cy="40005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ja-JP" altLang="en-US" sz="2000" b="1" i="1" dirty="0">
                <a:solidFill>
                  <a:prstClr val="black"/>
                </a:solidFill>
                <a:effectLst>
                  <a:outerShdw blurRad="38100" dist="38100" dir="2700000" algn="tl">
                    <a:srgbClr val="C0C0C0"/>
                  </a:outerShdw>
                </a:effectLst>
              </a:rPr>
              <a:t>“</a:t>
            </a:r>
            <a:r>
              <a:rPr lang="en-US" altLang="ja-JP" sz="2000" b="1" i="1" dirty="0">
                <a:solidFill>
                  <a:prstClr val="black"/>
                </a:solidFill>
                <a:effectLst>
                  <a:outerShdw blurRad="38100" dist="38100" dir="2700000" algn="tl">
                    <a:srgbClr val="C0C0C0"/>
                  </a:outerShdw>
                </a:effectLst>
              </a:rPr>
              <a:t>Medically Ready Force…Ready Medical Force</a:t>
            </a:r>
            <a:r>
              <a:rPr lang="ja-JP" altLang="en-US" sz="2000" b="1" i="1" dirty="0">
                <a:solidFill>
                  <a:prstClr val="black"/>
                </a:solidFill>
                <a:effectLst>
                  <a:outerShdw blurRad="38100" dist="38100" dir="2700000" algn="tl">
                    <a:srgbClr val="C0C0C0"/>
                  </a:outerShdw>
                </a:effectLst>
              </a:rPr>
              <a:t>”</a:t>
            </a:r>
            <a:endParaRPr lang="en-US" sz="2000" b="1" i="1" dirty="0">
              <a:solidFill>
                <a:prstClr val="black"/>
              </a:solidFill>
              <a:effectLst>
                <a:outerShdw blurRad="38100" dist="38100" dir="2700000" algn="tl">
                  <a:srgbClr val="C0C0C0"/>
                </a:outerShdw>
              </a:effectLst>
            </a:endParaRPr>
          </a:p>
        </p:txBody>
      </p:sp>
    </p:spTree>
    <p:extLst>
      <p:ext uri="{BB962C8B-B14F-4D97-AF65-F5344CB8AC3E}">
        <p14:creationId xmlns:p14="http://schemas.microsoft.com/office/powerpoint/2010/main" val="71932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TextBox 2"/>
          <p:cNvSpPr txBox="1"/>
          <p:nvPr userDrawn="1"/>
        </p:nvSpPr>
        <p:spPr>
          <a:xfrm>
            <a:off x="1935163" y="6581775"/>
            <a:ext cx="5597525"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rPr>
              <a:t>For Official Use Only (FOUO)</a:t>
            </a:r>
          </a:p>
        </p:txBody>
      </p:sp>
      <p:sp>
        <p:nvSpPr>
          <p:cNvPr id="2" name="Title 1"/>
          <p:cNvSpPr>
            <a:spLocks noGrp="1"/>
          </p:cNvSpPr>
          <p:nvPr>
            <p:ph type="title"/>
          </p:nvPr>
        </p:nvSpPr>
        <p:spPr>
          <a:xfrm>
            <a:off x="1198562" y="0"/>
            <a:ext cx="5430838" cy="933450"/>
          </a:xfrm>
        </p:spPr>
        <p:txBody>
          <a:bodyPr/>
          <a:lstStyle>
            <a:lvl1pPr>
              <a:defRPr sz="3200"/>
            </a:lvl1p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951591BB-4A26-4055-8CBE-6D40E633C06B}" type="slidenum">
              <a:rPr lang="en-US">
                <a:solidFill>
                  <a:prstClr val="black"/>
                </a:solidFill>
              </a:rPr>
              <a:pPr>
                <a:defRPr/>
              </a:pPr>
              <a:t>‹#›</a:t>
            </a:fld>
            <a:endParaRPr lang="en-US" dirty="0">
              <a:solidFill>
                <a:prstClr val="black"/>
              </a:solidFill>
            </a:endParaRPr>
          </a:p>
        </p:txBody>
      </p:sp>
      <p:pic>
        <p:nvPicPr>
          <p:cNvPr id="6" name="Picture 4"/>
          <p:cNvPicPr>
            <a:picLocks noChangeAspect="1" noChangeArrowheads="1"/>
          </p:cNvPicPr>
          <p:nvPr userDrawn="1"/>
        </p:nvPicPr>
        <p:blipFill>
          <a:blip r:embed="rId2"/>
          <a:stretch>
            <a:fillRect/>
          </a:stretch>
        </p:blipFill>
        <p:spPr bwMode="auto">
          <a:xfrm>
            <a:off x="7081837" y="152400"/>
            <a:ext cx="1833563"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9607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3" name="TextBox 2"/>
          <p:cNvSpPr txBox="1"/>
          <p:nvPr userDrawn="1"/>
        </p:nvSpPr>
        <p:spPr>
          <a:xfrm>
            <a:off x="1935163" y="6581775"/>
            <a:ext cx="5597525"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rPr>
              <a:t>For Official Use Only (FOUO)</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59600" y="0"/>
            <a:ext cx="2108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19200" y="27296"/>
            <a:ext cx="5430838"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E2415F04-9933-4349-BCAD-55A8793D956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43467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59600" y="0"/>
            <a:ext cx="2108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1046162" y="0"/>
            <a:ext cx="5430838" cy="933450"/>
          </a:xfrm>
        </p:spPr>
        <p:txBody>
          <a:bodyPr/>
          <a:lstStyle/>
          <a:p>
            <a:r>
              <a:rPr lang="en-US"/>
              <a:t>Click to edit Master title style</a:t>
            </a:r>
          </a:p>
        </p:txBody>
      </p:sp>
      <p:sp>
        <p:nvSpPr>
          <p:cNvPr id="5" name="Footer Placeholder 4"/>
          <p:cNvSpPr>
            <a:spLocks noGrp="1"/>
          </p:cNvSpPr>
          <p:nvPr>
            <p:ph type="ftr" sz="quarter" idx="10"/>
          </p:nvPr>
        </p:nvSpPr>
        <p:spPr>
          <a:xfrm>
            <a:off x="1981200" y="6356350"/>
            <a:ext cx="5260975" cy="365125"/>
          </a:xfrm>
          <a:prstGeom prst="rect">
            <a:avLst/>
          </a:prstGeom>
        </p:spPr>
        <p:txBody>
          <a:bodyPr/>
          <a:lstStyle>
            <a:lvl1pPr defTabSz="914400">
              <a:defRPr dirty="0"/>
            </a:lvl1pPr>
          </a:lstStyle>
          <a:p>
            <a:pPr>
              <a:defRPr/>
            </a:pPr>
            <a:r>
              <a:rPr lang="en-US" dirty="0">
                <a:solidFill>
                  <a:prstClr val="black"/>
                </a:solidFill>
              </a:rPr>
              <a:t>14 December 2011 Pre-decisional FOUOMMe</a:t>
            </a:r>
          </a:p>
        </p:txBody>
      </p:sp>
      <p:sp>
        <p:nvSpPr>
          <p:cNvPr id="6" name="Slide Number Placeholder 5"/>
          <p:cNvSpPr>
            <a:spLocks noGrp="1"/>
          </p:cNvSpPr>
          <p:nvPr>
            <p:ph type="sldNum" sz="quarter" idx="11"/>
          </p:nvPr>
        </p:nvSpPr>
        <p:spPr/>
        <p:txBody>
          <a:bodyPr/>
          <a:lstStyle>
            <a:lvl1pPr defTabSz="914400">
              <a:defRPr>
                <a:solidFill>
                  <a:schemeClr val="tx1"/>
                </a:solidFill>
              </a:defRPr>
            </a:lvl1pPr>
          </a:lstStyle>
          <a:p>
            <a:pPr>
              <a:defRPr/>
            </a:pPr>
            <a:fld id="{960FCB5C-135C-4C7A-BCF8-C411D74AED0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67469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3" name="TextBox 2"/>
          <p:cNvSpPr txBox="1"/>
          <p:nvPr userDrawn="1"/>
        </p:nvSpPr>
        <p:spPr>
          <a:xfrm>
            <a:off x="1935163" y="6581775"/>
            <a:ext cx="5597525"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rPr>
              <a:t>For Official Use Only (FOUO)</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59600" y="0"/>
            <a:ext cx="2108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98562" y="0"/>
            <a:ext cx="5430838"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951591BB-4A26-4055-8CBE-6D40E633C06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11328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TextBox 2"/>
          <p:cNvSpPr txBox="1"/>
          <p:nvPr userDrawn="1"/>
        </p:nvSpPr>
        <p:spPr>
          <a:xfrm>
            <a:off x="1935163" y="6581775"/>
            <a:ext cx="5597525"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rPr>
              <a:t>For Official Use Only (FOUO)</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59600" y="0"/>
            <a:ext cx="2108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19200" y="27296"/>
            <a:ext cx="5430838"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E2415F04-9933-4349-BCAD-55A8793D956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69882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781800" y="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a:xfrm>
            <a:off x="1046162" y="0"/>
            <a:ext cx="5430838" cy="933450"/>
          </a:xfrm>
        </p:spPr>
        <p:txBody>
          <a:bodyPr/>
          <a:lstStyle/>
          <a:p>
            <a:r>
              <a:rPr lang="en-US"/>
              <a:t>Click to edit Master title style</a:t>
            </a:r>
          </a:p>
        </p:txBody>
      </p:sp>
      <p:sp>
        <p:nvSpPr>
          <p:cNvPr id="4" name="Footer Placeholder 4"/>
          <p:cNvSpPr>
            <a:spLocks noGrp="1"/>
          </p:cNvSpPr>
          <p:nvPr>
            <p:ph type="ftr" sz="quarter" idx="10"/>
          </p:nvPr>
        </p:nvSpPr>
        <p:spPr>
          <a:xfrm>
            <a:off x="1981200" y="6356350"/>
            <a:ext cx="5260975" cy="365125"/>
          </a:xfrm>
          <a:prstGeom prst="rect">
            <a:avLst/>
          </a:prstGeom>
        </p:spPr>
        <p:txBody>
          <a:bodyPr/>
          <a:lstStyle>
            <a:lvl1pPr defTabSz="914400">
              <a:defRPr dirty="0"/>
            </a:lvl1pPr>
          </a:lstStyle>
          <a:p>
            <a:pPr>
              <a:defRPr/>
            </a:pPr>
            <a:r>
              <a:rPr lang="en-US" dirty="0"/>
              <a:t>14 December 2011 Pre-decisional FOUOMMe</a:t>
            </a:r>
          </a:p>
        </p:txBody>
      </p:sp>
      <p:sp>
        <p:nvSpPr>
          <p:cNvPr id="5" name="Slide Number Placeholder 5"/>
          <p:cNvSpPr>
            <a:spLocks noGrp="1"/>
          </p:cNvSpPr>
          <p:nvPr>
            <p:ph type="sldNum" sz="quarter" idx="11"/>
          </p:nvPr>
        </p:nvSpPr>
        <p:spPr/>
        <p:txBody>
          <a:bodyPr/>
          <a:lstStyle>
            <a:lvl1pPr defTabSz="914400">
              <a:defRPr>
                <a:solidFill>
                  <a:schemeClr val="tx1"/>
                </a:solidFill>
              </a:defRPr>
            </a:lvl1pPr>
          </a:lstStyle>
          <a:p>
            <a:pPr>
              <a:defRPr/>
            </a:pPr>
            <a:fld id="{5B74AAF1-9F2D-4D95-B36E-85506D00C14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7300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TextBox 2"/>
          <p:cNvSpPr txBox="1"/>
          <p:nvPr userDrawn="1"/>
        </p:nvSpPr>
        <p:spPr>
          <a:xfrm>
            <a:off x="1935163" y="6581775"/>
            <a:ext cx="5597525"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cs typeface="+mn-cs"/>
              </a:rPr>
              <a:t>For Official Use Only (FOUO)</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781800" y="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98562" y="0"/>
            <a:ext cx="5430838"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9B494572-34F5-4BEC-92F0-3BEB35BACD9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00994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3" name="TextBox 2"/>
          <p:cNvSpPr txBox="1"/>
          <p:nvPr userDrawn="1"/>
        </p:nvSpPr>
        <p:spPr>
          <a:xfrm>
            <a:off x="1935163" y="6581775"/>
            <a:ext cx="5597525"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cs typeface="+mn-cs"/>
              </a:rPr>
              <a:t>For Official Use Only (FOUO)</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781800" y="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19200" y="27296"/>
            <a:ext cx="5430838"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A6645110-3A14-40F8-93ED-6FD2633328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55286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781800" y="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a:xfrm>
            <a:off x="1046162" y="0"/>
            <a:ext cx="5430838" cy="933450"/>
          </a:xfrm>
        </p:spPr>
        <p:txBody>
          <a:bodyPr/>
          <a:lstStyle/>
          <a:p>
            <a:r>
              <a:rPr lang="en-US"/>
              <a:t>Click to edit Master title style</a:t>
            </a:r>
          </a:p>
        </p:txBody>
      </p:sp>
      <p:sp>
        <p:nvSpPr>
          <p:cNvPr id="4" name="Footer Placeholder 4"/>
          <p:cNvSpPr>
            <a:spLocks noGrp="1"/>
          </p:cNvSpPr>
          <p:nvPr>
            <p:ph type="ftr" sz="quarter" idx="10"/>
          </p:nvPr>
        </p:nvSpPr>
        <p:spPr>
          <a:xfrm>
            <a:off x="1981200" y="6356350"/>
            <a:ext cx="5260975" cy="365125"/>
          </a:xfrm>
          <a:prstGeom prst="rect">
            <a:avLst/>
          </a:prstGeom>
        </p:spPr>
        <p:txBody>
          <a:bodyPr/>
          <a:lstStyle>
            <a:lvl1pPr defTabSz="914400">
              <a:defRPr dirty="0"/>
            </a:lvl1pPr>
          </a:lstStyle>
          <a:p>
            <a:pPr>
              <a:defRPr/>
            </a:pPr>
            <a:r>
              <a:rPr lang="en-US" dirty="0"/>
              <a:t>14 December 2011 Pre-decisional FOUOMMe</a:t>
            </a:r>
          </a:p>
        </p:txBody>
      </p:sp>
      <p:sp>
        <p:nvSpPr>
          <p:cNvPr id="5" name="Slide Number Placeholder 5"/>
          <p:cNvSpPr>
            <a:spLocks noGrp="1"/>
          </p:cNvSpPr>
          <p:nvPr>
            <p:ph type="sldNum" sz="quarter" idx="11"/>
          </p:nvPr>
        </p:nvSpPr>
        <p:spPr/>
        <p:txBody>
          <a:bodyPr/>
          <a:lstStyle>
            <a:lvl1pPr defTabSz="914400">
              <a:defRPr>
                <a:solidFill>
                  <a:schemeClr val="tx1"/>
                </a:solidFill>
              </a:defRPr>
            </a:lvl1pPr>
          </a:lstStyle>
          <a:p>
            <a:pPr>
              <a:defRPr/>
            </a:pPr>
            <a:fld id="{5B74AAF1-9F2D-4D95-B36E-85506D00C14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13626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 name="TextBox 2"/>
          <p:cNvSpPr txBox="1"/>
          <p:nvPr userDrawn="1"/>
        </p:nvSpPr>
        <p:spPr>
          <a:xfrm>
            <a:off x="1935163" y="6581775"/>
            <a:ext cx="5597525"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cs typeface="+mn-cs"/>
              </a:rPr>
              <a:t>For Official Use Only (FOUO)</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781800" y="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98562" y="0"/>
            <a:ext cx="5430838"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9B494572-34F5-4BEC-92F0-3BEB35BACD9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29205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3" name="TextBox 2"/>
          <p:cNvSpPr txBox="1"/>
          <p:nvPr userDrawn="1"/>
        </p:nvSpPr>
        <p:spPr>
          <a:xfrm>
            <a:off x="1935163" y="6581775"/>
            <a:ext cx="5597525" cy="27622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sz="1200" b="1" i="1" dirty="0">
                <a:solidFill>
                  <a:srgbClr val="C00000"/>
                </a:solidFill>
                <a:effectLst>
                  <a:outerShdw blurRad="38100" dist="38100" dir="2700000" algn="tl">
                    <a:srgbClr val="C0C0C0"/>
                  </a:outerShdw>
                </a:effectLst>
                <a:cs typeface="+mn-cs"/>
              </a:rPr>
              <a:t>For Official Use Only (FOUO)</a:t>
            </a:r>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781800" y="0"/>
            <a:ext cx="2286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19200" y="27296"/>
            <a:ext cx="5430838" cy="933450"/>
          </a:xfrm>
        </p:spPr>
        <p:txBody>
          <a:body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A6645110-3A14-40F8-93ED-6FD2633328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4808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5430838" cy="933450"/>
          </a:xfrm>
          <a:prstGeom prst="rect">
            <a:avLst/>
          </a:prstGeom>
        </p:spPr>
        <p:txBody>
          <a:bodyPr anchor="ctr"/>
          <a:lstStyle>
            <a:lvl1pPr>
              <a:defRPr sz="3200"/>
            </a:lvl1pPr>
          </a:lstStyle>
          <a:p>
            <a:r>
              <a:rPr lang="en-US" dirty="0"/>
              <a:t>Click to edit Master title style</a:t>
            </a:r>
          </a:p>
        </p:txBody>
      </p:sp>
      <p:sp>
        <p:nvSpPr>
          <p:cNvPr id="8" name="Slide Number Placeholder 5"/>
          <p:cNvSpPr>
            <a:spLocks noGrp="1"/>
          </p:cNvSpPr>
          <p:nvPr>
            <p:ph type="sldNum" sz="quarter" idx="11"/>
          </p:nvPr>
        </p:nvSpPr>
        <p:spPr/>
        <p:txBody>
          <a:bodyPr/>
          <a:lstStyle>
            <a:lvl1pPr defTabSz="914400">
              <a:defRPr/>
            </a:lvl1pPr>
          </a:lstStyle>
          <a:p>
            <a:fld id="{C77DD87D-8466-4547-99FC-995DDAE4974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6220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7" name="Slide Number Placeholder 5"/>
          <p:cNvSpPr>
            <a:spLocks noGrp="1"/>
          </p:cNvSpPr>
          <p:nvPr>
            <p:ph type="sldNum" sz="quarter" idx="11"/>
          </p:nvPr>
        </p:nvSpPr>
        <p:spPr/>
        <p:txBody>
          <a:bodyPr/>
          <a:lstStyle>
            <a:lvl1pPr defTabSz="914400">
              <a:defRPr>
                <a:solidFill>
                  <a:schemeClr val="tx1"/>
                </a:solidFill>
              </a:defRPr>
            </a:lvl1pPr>
          </a:lstStyle>
          <a:p>
            <a:pPr>
              <a:defRPr/>
            </a:pPr>
            <a:fld id="{C5CDE951-1CBB-4EC0-BACF-7AC829491DBB}" type="slidenum">
              <a:rPr lang="en-US">
                <a:solidFill>
                  <a:prstClr val="black"/>
                </a:solidFill>
              </a:rPr>
              <a:pPr>
                <a:defRPr/>
              </a:pPr>
              <a:t>‹#›</a:t>
            </a:fld>
            <a:endParaRPr lang="en-US" dirty="0">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272" y="83127"/>
            <a:ext cx="826680" cy="8312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4724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7" name="Slide Number Placeholder 5"/>
          <p:cNvSpPr>
            <a:spLocks noGrp="1"/>
          </p:cNvSpPr>
          <p:nvPr>
            <p:ph type="sldNum" sz="quarter" idx="11"/>
          </p:nvPr>
        </p:nvSpPr>
        <p:spPr/>
        <p:txBody>
          <a:bodyPr/>
          <a:lstStyle>
            <a:lvl1pPr defTabSz="914400">
              <a:defRPr>
                <a:solidFill>
                  <a:schemeClr val="tx1"/>
                </a:solidFill>
              </a:defRPr>
            </a:lvl1pPr>
          </a:lstStyle>
          <a:p>
            <a:pPr>
              <a:defRPr/>
            </a:pPr>
            <a:fld id="{C5CDE951-1CBB-4EC0-BACF-7AC829491DBB}" type="slidenum">
              <a:rPr lang="en-US">
                <a:solidFill>
                  <a:prstClr val="black"/>
                </a:solidFill>
              </a:rPr>
              <a:pPr>
                <a:defRPr/>
              </a:pPr>
              <a:t>‹#›</a:t>
            </a:fld>
            <a:endParaRPr lang="en-US" dirty="0">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272" y="83127"/>
            <a:ext cx="826680" cy="8312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6469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1274762" y="0"/>
            <a:ext cx="5430838" cy="933450"/>
          </a:xfrm>
        </p:spPr>
        <p:txBody>
          <a:bodyPr anchor="ctr"/>
          <a:lstStyle>
            <a:lvl1pPr>
              <a:defRPr sz="3200"/>
            </a:lvl1pPr>
          </a:lstStyle>
          <a:p>
            <a:r>
              <a:rPr lang="en-US" dirty="0"/>
              <a:t>Click to edit Master title style</a:t>
            </a:r>
          </a:p>
        </p:txBody>
      </p:sp>
      <p:sp>
        <p:nvSpPr>
          <p:cNvPr id="8"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solidFill>
                  <a:schemeClr val="tx1"/>
                </a:solidFill>
              </a:defRPr>
            </a:lvl1pPr>
          </a:lstStyle>
          <a:p>
            <a:fld id="{344D5C8F-8371-4DCF-8BAC-547C04377AE4}" type="slidenum">
              <a:rPr lang="en-US">
                <a:solidFill>
                  <a:prstClr val="black"/>
                </a:solidFill>
              </a:rPr>
              <a:pPr/>
              <a:t>‹#›</a:t>
            </a:fld>
            <a:endParaRPr lang="en-US" dirty="0">
              <a:solidFill>
                <a:prstClr val="black"/>
              </a:solidFill>
            </a:endParaRPr>
          </a:p>
        </p:txBody>
      </p:sp>
      <p:pic>
        <p:nvPicPr>
          <p:cNvPr id="12" name="Picture 4"/>
          <p:cNvPicPr>
            <a:picLocks noChangeAspect="1" noChangeArrowheads="1"/>
          </p:cNvPicPr>
          <p:nvPr userDrawn="1"/>
        </p:nvPicPr>
        <p:blipFill>
          <a:blip r:embed="rId2"/>
          <a:stretch>
            <a:fillRect/>
          </a:stretch>
        </p:blipFill>
        <p:spPr bwMode="auto">
          <a:xfrm>
            <a:off x="7081837" y="152400"/>
            <a:ext cx="1833563"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793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A12FA4D-5C17-451F-8BC6-2F8D1D72137B}" type="datetimeFigureOut">
              <a:rPr lang="en-US">
                <a:solidFill>
                  <a:prstClr val="black">
                    <a:tint val="75000"/>
                  </a:prstClr>
                </a:solidFill>
                <a:latin typeface="Calibri"/>
                <a:ea typeface="MS PGothic" pitchFamily="34" charset="-128"/>
              </a:rPr>
              <a:pPr/>
              <a:t>11/30/2018</a:t>
            </a:fld>
            <a:endParaRPr lang="en-US" dirty="0">
              <a:solidFill>
                <a:prstClr val="black">
                  <a:tint val="75000"/>
                </a:prstClr>
              </a:solidFill>
              <a:latin typeface="Calibri"/>
              <a:ea typeface="MS PGothic" pitchFamily="34" charset="-128"/>
            </a:endParaRPr>
          </a:p>
        </p:txBody>
      </p:sp>
      <p:sp>
        <p:nvSpPr>
          <p:cNvPr id="3" name="Footer Placeholder 2"/>
          <p:cNvSpPr>
            <a:spLocks noGrp="1"/>
          </p:cNvSpPr>
          <p:nvPr>
            <p:ph type="ftr" sz="quarter" idx="11"/>
          </p:nvPr>
        </p:nvSpPr>
        <p:spPr>
          <a:xfrm>
            <a:off x="1981200" y="6356350"/>
            <a:ext cx="5260975"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30F48A-9DDD-4CFD-B5C2-E5504C3E2A9A}" type="slidenum">
              <a:rPr lang="en-US" smtClean="0">
                <a:solidFill>
                  <a:prstClr val="black">
                    <a:tint val="75000"/>
                  </a:prstClr>
                </a:solidFill>
              </a:rPr>
              <a:pPr/>
              <a:t>‹#›</a:t>
            </a:fld>
            <a:endParaRPr lang="en-US" dirty="0">
              <a:solidFill>
                <a:prstClr val="black">
                  <a:tint val="75000"/>
                </a:prstClr>
              </a:solidFill>
            </a:endParaRPr>
          </a:p>
        </p:txBody>
      </p:sp>
      <p:sp>
        <p:nvSpPr>
          <p:cNvPr id="5" name="Title 4"/>
          <p:cNvSpPr>
            <a:spLocks noGrp="1"/>
          </p:cNvSpPr>
          <p:nvPr>
            <p:ph type="title"/>
          </p:nvPr>
        </p:nvSpPr>
        <p:spPr/>
        <p:txBody>
          <a:bodyPr anchor="ctr"/>
          <a:lstStyle>
            <a:lvl1pPr>
              <a:defRPr sz="3200"/>
            </a:lvl1pPr>
          </a:lstStyle>
          <a:p>
            <a:r>
              <a:rPr lang="en-US" dirty="0"/>
              <a:t>Click to edit Master title style</a:t>
            </a:r>
          </a:p>
        </p:txBody>
      </p:sp>
    </p:spTree>
    <p:extLst>
      <p:ext uri="{BB962C8B-B14F-4D97-AF65-F5344CB8AC3E}">
        <p14:creationId xmlns:p14="http://schemas.microsoft.com/office/powerpoint/2010/main" val="1849108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0638" y="6234113"/>
            <a:ext cx="9144001" cy="122237"/>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457200">
              <a:defRPr/>
            </a:pPr>
            <a:endParaRPr lang="en-US" dirty="0">
              <a:solidFill>
                <a:prstClr val="white"/>
              </a:solidFill>
              <a:latin typeface="Calibri"/>
              <a:cs typeface="+mn-cs"/>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959600" y="0"/>
            <a:ext cx="21082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userDrawn="1"/>
        </p:nvSpPr>
        <p:spPr bwMode="auto">
          <a:xfrm>
            <a:off x="0" y="990600"/>
            <a:ext cx="9144000" cy="122238"/>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457200">
              <a:defRPr/>
            </a:pPr>
            <a:endParaRPr lang="en-US" dirty="0">
              <a:solidFill>
                <a:prstClr val="white"/>
              </a:solidFill>
              <a:latin typeface="Calibri"/>
              <a:cs typeface="+mn-cs"/>
            </a:endParaRPr>
          </a:p>
        </p:txBody>
      </p:sp>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solidFill>
                  <a:prstClr val="black"/>
                </a:solidFill>
              </a:defRPr>
            </a:lvl1pPr>
          </a:lstStyle>
          <a:p>
            <a:pPr>
              <a:defRPr/>
            </a:pPr>
            <a:fld id="{354C585E-1105-40F3-B1DD-99121996A413}" type="slidenum">
              <a:rPr lang="en-US"/>
              <a:pPr>
                <a:defRPr/>
              </a:pPr>
              <a:t>‹#›</a:t>
            </a:fld>
            <a:endParaRPr lang="en-US" dirty="0"/>
          </a:p>
        </p:txBody>
      </p:sp>
    </p:spTree>
    <p:extLst>
      <p:ext uri="{BB962C8B-B14F-4D97-AF65-F5344CB8AC3E}">
        <p14:creationId xmlns:p14="http://schemas.microsoft.com/office/powerpoint/2010/main" val="96966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5_Custom Layout">
    <p:spTree>
      <p:nvGrpSpPr>
        <p:cNvPr id="1" name=""/>
        <p:cNvGrpSpPr/>
        <p:nvPr/>
      </p:nvGrpSpPr>
      <p:grpSpPr>
        <a:xfrm>
          <a:off x="0" y="0"/>
          <a:ext cx="0" cy="0"/>
          <a:chOff x="0" y="0"/>
          <a:chExt cx="0" cy="0"/>
        </a:xfrm>
      </p:grpSpPr>
      <p:pic>
        <p:nvPicPr>
          <p:cNvPr id="3"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959600" y="0"/>
            <a:ext cx="21082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lvl1pPr>
              <a:defRPr/>
            </a:lvl1pPr>
          </a:lstStyle>
          <a:p>
            <a:pPr>
              <a:defRPr/>
            </a:pPr>
            <a:fld id="{D3290BD4-F9B3-4A89-A619-2F726A6E8AD0}" type="slidenum">
              <a:rPr lang="en-US"/>
              <a:pPr>
                <a:defRPr/>
              </a:pPr>
              <a:t>‹#›</a:t>
            </a:fld>
            <a:endParaRPr lang="en-US" dirty="0"/>
          </a:p>
        </p:txBody>
      </p:sp>
    </p:spTree>
    <p:extLst>
      <p:ext uri="{BB962C8B-B14F-4D97-AF65-F5344CB8AC3E}">
        <p14:creationId xmlns:p14="http://schemas.microsoft.com/office/powerpoint/2010/main" val="1556530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6_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4142" t="21623" r="53929" b="63182"/>
          <a:stretch>
            <a:fillRect/>
          </a:stretch>
        </p:blipFill>
        <p:spPr bwMode="auto">
          <a:xfrm>
            <a:off x="6959600" y="0"/>
            <a:ext cx="21082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userDrawn="1"/>
        </p:nvSpPr>
        <p:spPr bwMode="auto">
          <a:xfrm>
            <a:off x="0" y="990600"/>
            <a:ext cx="9144000" cy="122238"/>
          </a:xfrm>
          <a:prstGeom prst="rect">
            <a:avLst/>
          </a:prstGeom>
          <a:gradFill rotWithShape="1">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lin ang="5400000"/>
          </a:gradFill>
          <a:ln w="9525">
            <a:solidFill>
              <a:srgbClr val="990000"/>
            </a:solidFill>
            <a:miter lim="800000"/>
            <a:headEnd/>
            <a:tailEnd/>
          </a:ln>
          <a:effectLst>
            <a:outerShdw blurRad="40000" dist="23000" dir="5400000" rotWithShape="0">
              <a:srgbClr val="808080">
                <a:alpha val="34998"/>
              </a:srgbClr>
            </a:outerShdw>
          </a:effectLst>
        </p:spPr>
        <p:txBody>
          <a:bodyPr anchor="ctr"/>
          <a:lstStyle/>
          <a:p>
            <a:pPr algn="ctr" defTabSz="457200">
              <a:defRPr/>
            </a:pPr>
            <a:endParaRPr lang="en-US" dirty="0">
              <a:solidFill>
                <a:prstClr val="white"/>
              </a:solidFill>
              <a:latin typeface="Calibri"/>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solidFill>
                  <a:schemeClr val="tx1"/>
                </a:solidFill>
              </a:defRPr>
            </a:lvl1pPr>
          </a:lstStyle>
          <a:p>
            <a:pPr>
              <a:defRPr/>
            </a:pPr>
            <a:fld id="{B4CE2AA4-8D75-467C-9232-11F30E8E17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67505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C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Agenda</a:t>
            </a:r>
          </a:p>
        </p:txBody>
      </p:sp>
      <p:sp>
        <p:nvSpPr>
          <p:cNvPr id="3" name="Slide Number Placeholder 2"/>
          <p:cNvSpPr>
            <a:spLocks noGrp="1"/>
          </p:cNvSpPr>
          <p:nvPr>
            <p:ph type="sldNum" sz="quarter" idx="10"/>
          </p:nvPr>
        </p:nvSpPr>
        <p:spPr/>
        <p:txBody>
          <a:bodyPr/>
          <a:lstStyle/>
          <a:p>
            <a:fld id="{EACE6E22-E655-5947-A8B4-6F095FBA2C12}" type="slidenum">
              <a:rPr lang="en-US" smtClean="0"/>
              <a:pPr/>
              <a:t>‹#›</a:t>
            </a:fld>
            <a:endParaRPr lang="en-US" dirty="0"/>
          </a:p>
        </p:txBody>
      </p:sp>
      <p:sp>
        <p:nvSpPr>
          <p:cNvPr id="6" name="Content Placeholder 5"/>
          <p:cNvSpPr>
            <a:spLocks noGrp="1"/>
          </p:cNvSpPr>
          <p:nvPr>
            <p:ph sz="quarter" idx="12" hasCustomPrompt="1"/>
          </p:nvPr>
        </p:nvSpPr>
        <p:spPr>
          <a:xfrm>
            <a:off x="3705225" y="1027113"/>
            <a:ext cx="4810125" cy="5153025"/>
          </a:xfrm>
        </p:spPr>
        <p:txBody>
          <a:bodyPr>
            <a:normAutofit/>
          </a:bodyPr>
          <a:lstStyle>
            <a:lvl1pPr marL="0" indent="0">
              <a:spcBef>
                <a:spcPts val="1800"/>
              </a:spcBef>
              <a:buNone/>
              <a:defRPr sz="1600" i="0" cap="all" spc="100" baseline="0">
                <a:latin typeface="Calibri" charset="0"/>
                <a:ea typeface="Calibri" charset="0"/>
                <a:cs typeface="Calibri" charset="0"/>
              </a:defRPr>
            </a:lvl1pPr>
            <a:lvl2pPr marL="457200" indent="0">
              <a:spcBef>
                <a:spcPts val="1200"/>
              </a:spcBef>
              <a:buNone/>
              <a:defRPr/>
            </a:lvl2pPr>
          </a:lstStyle>
          <a:p>
            <a:pPr lvl="0"/>
            <a:r>
              <a:rPr lang="en-US" dirty="0"/>
              <a:t>Section 1</a:t>
            </a:r>
          </a:p>
          <a:p>
            <a:pPr lvl="0"/>
            <a:r>
              <a:rPr lang="en-US" dirty="0"/>
              <a:t>Section 2</a:t>
            </a:r>
          </a:p>
          <a:p>
            <a:pPr lvl="0"/>
            <a:r>
              <a:rPr lang="en-US" dirty="0"/>
              <a:t>Section 3</a:t>
            </a:r>
          </a:p>
          <a:p>
            <a:pPr lvl="0"/>
            <a:r>
              <a:rPr lang="en-US" dirty="0"/>
              <a:t>Section 4</a:t>
            </a:r>
          </a:p>
          <a:p>
            <a:pPr lvl="0"/>
            <a:r>
              <a:rPr lang="en-US" dirty="0"/>
              <a:t>Section 5</a:t>
            </a:r>
          </a:p>
          <a:p>
            <a:pPr lvl="0"/>
            <a:r>
              <a:rPr lang="en-US" dirty="0"/>
              <a:t>Section 6</a:t>
            </a:r>
          </a:p>
        </p:txBody>
      </p:sp>
      <p:sp>
        <p:nvSpPr>
          <p:cNvPr id="7" name="Date Placeholder 3"/>
          <p:cNvSpPr>
            <a:spLocks noGrp="1"/>
          </p:cNvSpPr>
          <p:nvPr>
            <p:ph type="dt" sz="half" idx="2"/>
          </p:nvPr>
        </p:nvSpPr>
        <p:spPr>
          <a:xfrm>
            <a:off x="628650" y="6446663"/>
            <a:ext cx="828339"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Tree>
    <p:extLst>
      <p:ext uri="{BB962C8B-B14F-4D97-AF65-F5344CB8AC3E}">
        <p14:creationId xmlns:p14="http://schemas.microsoft.com/office/powerpoint/2010/main" val="3653720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Two Column">
    <p:spTree>
      <p:nvGrpSpPr>
        <p:cNvPr id="1" name=""/>
        <p:cNvGrpSpPr/>
        <p:nvPr/>
      </p:nvGrpSpPr>
      <p:grpSpPr>
        <a:xfrm>
          <a:off x="0" y="0"/>
          <a:ext cx="0" cy="0"/>
          <a:chOff x="0" y="0"/>
          <a:chExt cx="0" cy="0"/>
        </a:xfrm>
      </p:grpSpPr>
      <p:sp>
        <p:nvSpPr>
          <p:cNvPr id="9" name="Content Placeholder 8"/>
          <p:cNvSpPr>
            <a:spLocks noGrp="1"/>
          </p:cNvSpPr>
          <p:nvPr>
            <p:ph sz="quarter" idx="12" hasCustomPrompt="1"/>
          </p:nvPr>
        </p:nvSpPr>
        <p:spPr>
          <a:xfrm>
            <a:off x="4854222" y="1550020"/>
            <a:ext cx="3661128" cy="4626943"/>
          </a:xfrm>
        </p:spPr>
        <p:txBody>
          <a:bodyPr/>
          <a:lstStyle>
            <a:lvl1pPr>
              <a:defRPr>
                <a:solidFill>
                  <a:schemeClr val="tx1"/>
                </a:solidFill>
              </a:defRPr>
            </a:lvl1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dirty="0"/>
          </a:p>
        </p:txBody>
      </p:sp>
      <p:sp>
        <p:nvSpPr>
          <p:cNvPr id="4" name="Footer Placeholder 3"/>
          <p:cNvSpPr>
            <a:spLocks noGrp="1"/>
          </p:cNvSpPr>
          <p:nvPr>
            <p:ph type="ftr" sz="quarter" idx="11"/>
          </p:nvPr>
        </p:nvSpPr>
        <p:spPr>
          <a:xfrm>
            <a:off x="1981200" y="6356350"/>
            <a:ext cx="5260975" cy="365125"/>
          </a:xfrm>
          <a:prstGeom prst="rect">
            <a:avLst/>
          </a:prstGeom>
        </p:spPr>
        <p:txBody>
          <a:bodyPr/>
          <a:lstStyle/>
          <a:p>
            <a:r>
              <a:rPr lang="en-US" dirty="0"/>
              <a:t>Booz Allen Hamilton Internal</a:t>
            </a:r>
          </a:p>
        </p:txBody>
      </p:sp>
      <p:sp>
        <p:nvSpPr>
          <p:cNvPr id="10" name="Content Placeholder 8"/>
          <p:cNvSpPr>
            <a:spLocks noGrp="1"/>
          </p:cNvSpPr>
          <p:nvPr>
            <p:ph sz="quarter" idx="13" hasCustomPrompt="1"/>
          </p:nvPr>
        </p:nvSpPr>
        <p:spPr>
          <a:xfrm>
            <a:off x="662608" y="1550020"/>
            <a:ext cx="3597158" cy="4626943"/>
          </a:xfrm>
        </p:spPr>
        <p:txBody>
          <a:bodyPr/>
          <a:lstStyle>
            <a:lvl1pPr>
              <a:defRPr baseline="0">
                <a:solidFill>
                  <a:schemeClr val="tx1"/>
                </a:solidFill>
              </a:defRPr>
            </a:lvl1pPr>
          </a:lstStyle>
          <a:p>
            <a:pPr lvl="0"/>
            <a:r>
              <a:rPr lang="en-US" dirty="0"/>
              <a:t>Level 1 is used for body text. The bullet is optional and may be removed. </a:t>
            </a:r>
            <a:br>
              <a:rPr lang="en-US" dirty="0"/>
            </a:br>
            <a:r>
              <a:rPr lang="en-US" dirty="0"/>
              <a:t>Click “indent more” to access additional text styles.</a:t>
            </a:r>
          </a:p>
          <a:p>
            <a:pPr lvl="1"/>
            <a:r>
              <a:rPr lang="en-US" dirty="0"/>
              <a:t>Second level is a nested text bullet</a:t>
            </a:r>
          </a:p>
          <a:p>
            <a:pPr lvl="2"/>
            <a:r>
              <a:rPr lang="en-US" dirty="0"/>
              <a:t>Third level is a nested text bullet. </a:t>
            </a:r>
          </a:p>
          <a:p>
            <a:pPr lvl="3"/>
            <a:r>
              <a:rPr lang="en-US" dirty="0"/>
              <a:t>Level 4 is an optional subhead</a:t>
            </a:r>
          </a:p>
          <a:p>
            <a:pPr lvl="4"/>
            <a:r>
              <a:rPr lang="en-US" dirty="0"/>
              <a:t>Level 5 is an optional short description. </a:t>
            </a:r>
          </a:p>
          <a:p>
            <a:pPr lvl="5"/>
            <a:r>
              <a:rPr lang="en-US" dirty="0"/>
              <a:t>Level 6 is used for source information or footnotes.</a:t>
            </a:r>
          </a:p>
        </p:txBody>
      </p:sp>
      <p:sp>
        <p:nvSpPr>
          <p:cNvPr id="7" name="Date Placeholder 3"/>
          <p:cNvSpPr>
            <a:spLocks noGrp="1"/>
          </p:cNvSpPr>
          <p:nvPr>
            <p:ph type="dt" sz="half" idx="2"/>
          </p:nvPr>
        </p:nvSpPr>
        <p:spPr>
          <a:xfrm>
            <a:off x="4227755" y="6446663"/>
            <a:ext cx="828339"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32448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15A9ED6-8027-4A43-81D8-6B5A1529AFE4}" type="datetime1">
              <a:rPr lang="en-US"/>
              <a:pPr>
                <a:defRPr/>
              </a:pPr>
              <a:t>11/30/2018</a:t>
            </a:fld>
            <a:endParaRPr lang="en-US" dirty="0"/>
          </a:p>
        </p:txBody>
      </p:sp>
      <p:sp>
        <p:nvSpPr>
          <p:cNvPr id="5" name="Footer Placeholder 4"/>
          <p:cNvSpPr>
            <a:spLocks noGrp="1"/>
          </p:cNvSpPr>
          <p:nvPr>
            <p:ph type="ftr" sz="quarter" idx="11"/>
          </p:nvPr>
        </p:nvSpPr>
        <p:spPr>
          <a:xfrm>
            <a:off x="1981200" y="6356350"/>
            <a:ext cx="5260975" cy="365125"/>
          </a:xfrm>
          <a:prstGeom prst="rect">
            <a:avLst/>
          </a:prstGeom>
        </p:spPr>
        <p:txBody>
          <a:bodyPr/>
          <a:lstStyle>
            <a:lvl1pPr>
              <a:defRPr/>
            </a:lvl1pPr>
          </a:lstStyle>
          <a:p>
            <a:pPr>
              <a:defRPr/>
            </a:pPr>
            <a:r>
              <a:rPr lang="en-US"/>
              <a:t>“Medically Ready Force…Ready Medical Force”</a:t>
            </a:r>
          </a:p>
        </p:txBody>
      </p:sp>
      <p:sp>
        <p:nvSpPr>
          <p:cNvPr id="6" name="Slide Number Placeholder 5"/>
          <p:cNvSpPr>
            <a:spLocks noGrp="1"/>
          </p:cNvSpPr>
          <p:nvPr>
            <p:ph type="sldNum" sz="quarter" idx="12"/>
          </p:nvPr>
        </p:nvSpPr>
        <p:spPr/>
        <p:txBody>
          <a:bodyPr/>
          <a:lstStyle>
            <a:lvl1pPr>
              <a:defRPr sz="1400" b="1"/>
            </a:lvl1pPr>
          </a:lstStyle>
          <a:p>
            <a:pPr>
              <a:defRPr/>
            </a:pPr>
            <a:fld id="{682E4E41-C762-4826-AABD-A05C8323F5B9}" type="slidenum">
              <a:rPr lang="en-US"/>
              <a:pPr>
                <a:defRPr/>
              </a:pPr>
              <a:t>‹#›</a:t>
            </a:fld>
            <a:endParaRPr lang="en-US" dirty="0"/>
          </a:p>
        </p:txBody>
      </p:sp>
    </p:spTree>
    <p:extLst>
      <p:ext uri="{BB962C8B-B14F-4D97-AF65-F5344CB8AC3E}">
        <p14:creationId xmlns:p14="http://schemas.microsoft.com/office/powerpoint/2010/main" val="132793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lvl1pPr>
          </a:lstStyle>
          <a:p>
            <a:pPr>
              <a:defRPr/>
            </a:pPr>
            <a:fld id="{2673E2D6-D5D3-4480-B758-3A9D46FD1089}"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121081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1224953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4000238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1414540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1783111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6957741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564850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2998795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791703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3907277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4624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9" name="Slide Number Placeholder 5"/>
          <p:cNvSpPr>
            <a:spLocks noGrp="1"/>
          </p:cNvSpPr>
          <p:nvPr>
            <p:ph type="sldNum" sz="quarter" idx="11"/>
          </p:nvPr>
        </p:nvSpPr>
        <p:spPr/>
        <p:txBody>
          <a:bodyPr/>
          <a:lstStyle>
            <a:lvl1pPr defTabSz="914400">
              <a:defRPr/>
            </a:lvl1pPr>
          </a:lstStyle>
          <a:p>
            <a:pPr>
              <a:defRPr/>
            </a:pPr>
            <a:fld id="{494E0F19-27DF-4AA2-BEC9-3577D549A2F7}"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37643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59997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4059143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530066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3216227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2293542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2330493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1657749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2002897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4804128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362943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lvl1pPr defTabSz="914400">
              <a:defRPr/>
            </a:lvl1pPr>
          </a:lstStyle>
          <a:p>
            <a:pPr>
              <a:defRPr/>
            </a:pPr>
            <a:fld id="{1ACE8A97-1D5E-43CB-B039-4B1A5EFAA4F5}"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93327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1694601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577301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4074304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Lucida Sans Unicode" panose="020B0602030504020204" pitchFamily="34" charset="0"/>
              <a:buChar char="∎"/>
              <a:defRPr lang="en-US" altLang="en-US" sz="2400" kern="1200" dirty="0" smtClean="0">
                <a:solidFill>
                  <a:schemeClr val="tx1"/>
                </a:solidFill>
                <a:latin typeface="+mn-lt"/>
                <a:ea typeface="+mn-ea"/>
                <a:cs typeface="+mn-cs"/>
              </a:defRPr>
            </a:lvl1pPr>
            <a:lvl2pPr marL="742950" indent="-285750">
              <a:buFont typeface="Wingdings" panose="05000000000000000000" pitchFamily="2" charset="2"/>
              <a:buChar char="q"/>
              <a:defRPr/>
            </a:lvl2pPr>
            <a:lvl3pPr marL="1143000" indent="-228600">
              <a:buFont typeface="Wingdings" panose="05000000000000000000" pitchFamily="2" charset="2"/>
              <a:buChar char="§"/>
              <a:defRPr/>
            </a:lvl3pPr>
            <a:lvl4pPr marL="1600200" indent="-228600">
              <a:buFont typeface="Lucida Sans Unicode" panose="020B0602030504020204" pitchFamily="34" charset="0"/>
              <a:buChar char="▻"/>
              <a:defRPr/>
            </a:lvl4pPr>
            <a:lvl5pPr marL="2057400" indent="-228600">
              <a:buFont typeface="Lucida Sans Unicode" panose="020B0602030504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4" name="Footer Placeholder 4">
            <a:extLst>
              <a:ext uri="{FF2B5EF4-FFF2-40B4-BE49-F238E27FC236}">
                <a16:creationId xmlns="" xmlns:a16="http://schemas.microsoft.com/office/drawing/2014/main" id="{4449ED78-8C14-43C4-A192-5FB764368732}"/>
              </a:ext>
            </a:extLst>
          </p:cNvPr>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a:t>“Medically Ready Force…Ready Medical Force”</a:t>
            </a:r>
          </a:p>
        </p:txBody>
      </p:sp>
      <p:sp>
        <p:nvSpPr>
          <p:cNvPr id="5" name="Slide Number Placeholder 5">
            <a:extLst>
              <a:ext uri="{FF2B5EF4-FFF2-40B4-BE49-F238E27FC236}">
                <a16:creationId xmlns="" xmlns:a16="http://schemas.microsoft.com/office/drawing/2014/main" id="{87CD18B0-53A9-43FF-BE42-3E4267AD9DDD}"/>
              </a:ext>
            </a:extLst>
          </p:cNvPr>
          <p:cNvSpPr>
            <a:spLocks noGrp="1"/>
          </p:cNvSpPr>
          <p:nvPr>
            <p:ph type="sldNum" sz="quarter" idx="11"/>
          </p:nvPr>
        </p:nvSpPr>
        <p:spPr/>
        <p:txBody>
          <a:bodyPr/>
          <a:lstStyle>
            <a:lvl1pPr defTabSz="914400">
              <a:defRPr/>
            </a:lvl1pPr>
          </a:lstStyle>
          <a:p>
            <a:pPr>
              <a:defRPr/>
            </a:pPr>
            <a:fld id="{1E1FCA06-EDFB-400F-968C-5D7F6E353076}" type="slidenum">
              <a:rPr lang="en-US" altLang="en-US"/>
              <a:pPr>
                <a:defRPr/>
              </a:pPr>
              <a:t>‹#›</a:t>
            </a:fld>
            <a:endParaRPr lang="en-US" altLang="en-US"/>
          </a:p>
        </p:txBody>
      </p:sp>
    </p:spTree>
    <p:extLst>
      <p:ext uri="{BB962C8B-B14F-4D97-AF65-F5344CB8AC3E}">
        <p14:creationId xmlns:p14="http://schemas.microsoft.com/office/powerpoint/2010/main" val="986815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3539" y="4868333"/>
            <a:ext cx="5876925" cy="1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8801"/>
            <a:ext cx="7772400" cy="314007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8600" y="0"/>
            <a:ext cx="6477000" cy="1143000"/>
          </a:xfrm>
        </p:spPr>
        <p:txBody>
          <a:bodyPr anchor="ct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6C7647F7-A0AB-4062-AF34-2CFDD46F88A5}" type="datetime1">
              <a:rPr lang="en-US"/>
              <a:pPr>
                <a:defRPr/>
              </a:pPr>
              <a:t>11/30/2018</a:t>
            </a:fld>
            <a:endParaRPr lang="en-US"/>
          </a:p>
        </p:txBody>
      </p:sp>
      <p:sp>
        <p:nvSpPr>
          <p:cNvPr id="6" name="Footer Placeholder 4"/>
          <p:cNvSpPr>
            <a:spLocks noGrp="1"/>
          </p:cNvSpPr>
          <p:nvPr>
            <p:ph type="ftr" sz="quarter" idx="11"/>
          </p:nvPr>
        </p:nvSpPr>
        <p:spPr>
          <a:xfrm>
            <a:off x="1752600" y="6493933"/>
            <a:ext cx="5791200" cy="364067"/>
          </a:xfrm>
          <a:prstGeom prst="rect">
            <a:avLst/>
          </a:prstGeom>
        </p:spPr>
        <p:txBody>
          <a:bodyPr/>
          <a:lstStyle>
            <a:lvl1pPr>
              <a:defRPr sz="2000"/>
            </a:lvl1pPr>
          </a:lstStyle>
          <a:p>
            <a:pPr>
              <a:defRPr/>
            </a:pPr>
            <a:r>
              <a:rPr lang="en-US"/>
              <a:t>“Medically Ready Force…Ready Medical Force”</a:t>
            </a:r>
          </a:p>
        </p:txBody>
      </p:sp>
      <p:sp>
        <p:nvSpPr>
          <p:cNvPr id="7" name="Slide Number Placeholder 5"/>
          <p:cNvSpPr>
            <a:spLocks noGrp="1"/>
          </p:cNvSpPr>
          <p:nvPr>
            <p:ph type="sldNum" sz="quarter" idx="12"/>
          </p:nvPr>
        </p:nvSpPr>
        <p:spPr/>
        <p:txBody>
          <a:bodyPr/>
          <a:lstStyle>
            <a:lvl1pPr>
              <a:defRPr/>
            </a:lvl1pPr>
          </a:lstStyle>
          <a:p>
            <a:pPr>
              <a:defRPr/>
            </a:pPr>
            <a:fld id="{4C88DFC9-C070-4418-B0A9-7ADC108EA149}" type="slidenum">
              <a:rPr lang="en-US"/>
              <a:pPr>
                <a:defRPr/>
              </a:pPr>
              <a:t>‹#›</a:t>
            </a:fld>
            <a:endParaRPr lang="en-US"/>
          </a:p>
        </p:txBody>
      </p:sp>
    </p:spTree>
    <p:extLst>
      <p:ext uri="{BB962C8B-B14F-4D97-AF65-F5344CB8AC3E}">
        <p14:creationId xmlns:p14="http://schemas.microsoft.com/office/powerpoint/2010/main" val="16163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pPr>
              <a:defRPr/>
            </a:pPr>
            <a:fld id="{E1CD45D5-315B-48B6-9B12-04F67B3AA53E}" type="slidenum">
              <a:rPr lang="en-US">
                <a:solidFill>
                  <a:prstClr val="black"/>
                </a:solidFill>
              </a:rPr>
              <a:pPr>
                <a:defRPr/>
              </a:pPr>
              <a:t>‹#›</a:t>
            </a:fld>
            <a:endParaRPr lang="en-US" dirty="0">
              <a:solidFill>
                <a:prstClr val="black"/>
              </a:solidFill>
            </a:endParaRPr>
          </a:p>
        </p:txBody>
      </p:sp>
      <p:pic>
        <p:nvPicPr>
          <p:cNvPr id="6" name="Picture 4"/>
          <p:cNvPicPr>
            <a:picLocks noChangeAspect="1" noChangeArrowheads="1"/>
          </p:cNvPicPr>
          <p:nvPr userDrawn="1"/>
        </p:nvPicPr>
        <p:blipFill>
          <a:blip r:embed="rId2"/>
          <a:stretch>
            <a:fillRect/>
          </a:stretch>
        </p:blipFill>
        <p:spPr bwMode="auto">
          <a:xfrm>
            <a:off x="7081837" y="152400"/>
            <a:ext cx="1833563"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userDrawn="1"/>
        </p:nvSpPr>
        <p:spPr>
          <a:xfrm>
            <a:off x="4156075" y="6553200"/>
            <a:ext cx="5597525"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 Official Use Only (FOUO)</a:t>
            </a:r>
          </a:p>
        </p:txBody>
      </p:sp>
      <p:sp>
        <p:nvSpPr>
          <p:cNvPr id="10" name="TextBox 9"/>
          <p:cNvSpPr txBox="1"/>
          <p:nvPr userDrawn="1"/>
        </p:nvSpPr>
        <p:spPr>
          <a:xfrm>
            <a:off x="3702857" y="-42532"/>
            <a:ext cx="1783543"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16481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a:lvl1pPr>
          </a:lstStyle>
          <a:p>
            <a:pPr>
              <a:defRPr/>
            </a:pPr>
            <a:fld id="{08E892DC-F2E6-4546-AAF9-80FB3B86EC67}" type="slidenum">
              <a:rPr lang="en-US">
                <a:solidFill>
                  <a:prstClr val="black"/>
                </a:solidFill>
              </a:rPr>
              <a:pPr>
                <a:defRPr/>
              </a:pPr>
              <a:t>‹#›</a:t>
            </a:fld>
            <a:endParaRPr lang="en-US" dirty="0">
              <a:solidFill>
                <a:prstClr val="black"/>
              </a:solidFill>
            </a:endParaRPr>
          </a:p>
        </p:txBody>
      </p:sp>
      <p:pic>
        <p:nvPicPr>
          <p:cNvPr id="7" name="Picture 4"/>
          <p:cNvPicPr>
            <a:picLocks noChangeAspect="1" noChangeArrowheads="1"/>
          </p:cNvPicPr>
          <p:nvPr userDrawn="1"/>
        </p:nvPicPr>
        <p:blipFill>
          <a:blip r:embed="rId2"/>
          <a:stretch>
            <a:fillRect/>
          </a:stretch>
        </p:blipFill>
        <p:spPr bwMode="auto">
          <a:xfrm>
            <a:off x="7081837" y="152400"/>
            <a:ext cx="1833563" cy="757873"/>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userDrawn="1"/>
        </p:nvSpPr>
        <p:spPr>
          <a:xfrm>
            <a:off x="1935642" y="6621576"/>
            <a:ext cx="5597525"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 Official Use Only (FOUO)</a:t>
            </a:r>
          </a:p>
        </p:txBody>
      </p:sp>
      <p:sp>
        <p:nvSpPr>
          <p:cNvPr id="11" name="TextBox 10"/>
          <p:cNvSpPr txBox="1"/>
          <p:nvPr userDrawn="1"/>
        </p:nvSpPr>
        <p:spPr>
          <a:xfrm>
            <a:off x="3702857" y="-42532"/>
            <a:ext cx="1783543"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41939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1122362" y="209550"/>
            <a:ext cx="5430838" cy="933450"/>
          </a:xfrm>
          <a:prstGeom prst="rect">
            <a:avLst/>
          </a:prstGeom>
        </p:spPr>
        <p:txBody>
          <a:bodyPr/>
          <a:lstStyle>
            <a:lvl1pPr>
              <a:defRPr sz="3200" b="1"/>
            </a:lvl1pPr>
          </a:lstStyle>
          <a:p>
            <a:r>
              <a:rPr lang="en-US"/>
              <a:t>Click to edit Master title style</a:t>
            </a:r>
          </a:p>
        </p:txBody>
      </p:sp>
      <p:sp>
        <p:nvSpPr>
          <p:cNvPr id="7" name="Footer Placeholder 4"/>
          <p:cNvSpPr>
            <a:spLocks noGrp="1"/>
          </p:cNvSpPr>
          <p:nvPr>
            <p:ph type="ftr" sz="quarter" idx="10"/>
          </p:nvPr>
        </p:nvSpPr>
        <p:spPr>
          <a:xfrm>
            <a:off x="1981200" y="6356350"/>
            <a:ext cx="5260975" cy="365125"/>
          </a:xfrm>
          <a:prstGeom prst="rect">
            <a:avLst/>
          </a:prstGeom>
        </p:spPr>
        <p:txBody>
          <a:bodyPr/>
          <a:lstStyle>
            <a:lvl1pPr defTabSz="914400">
              <a:defRPr/>
            </a:lvl1pPr>
          </a:lstStyle>
          <a:p>
            <a:pPr>
              <a:defRPr/>
            </a:pPr>
            <a:r>
              <a:rPr lang="en-US" dirty="0"/>
              <a:t>14 December 2011 Pre-decisional FOUOMMe</a:t>
            </a:r>
          </a:p>
        </p:txBody>
      </p:sp>
      <p:sp>
        <p:nvSpPr>
          <p:cNvPr id="8" name="Slide Number Placeholder 5"/>
          <p:cNvSpPr>
            <a:spLocks noGrp="1"/>
          </p:cNvSpPr>
          <p:nvPr>
            <p:ph type="sldNum" sz="quarter" idx="11"/>
          </p:nvPr>
        </p:nvSpPr>
        <p:spPr/>
        <p:txBody>
          <a:bodyPr/>
          <a:lstStyle>
            <a:lvl1pPr defTabSz="914400">
              <a:defRPr/>
            </a:lvl1pPr>
          </a:lstStyle>
          <a:p>
            <a:pPr>
              <a:defRPr/>
            </a:pPr>
            <a:fld id="{2673E2D6-D5D3-4480-B758-3A9D46FD1089}" type="slidenum">
              <a:rPr lang="en-US" altLang="en-US">
                <a:solidFill>
                  <a:prstClr val="black"/>
                </a:solidFill>
              </a:rPr>
              <a:pPr>
                <a:defRPr/>
              </a:pPr>
              <a:t>‹#›</a:t>
            </a:fld>
            <a:endParaRPr lang="en-US" altLang="en-US" dirty="0">
              <a:solidFill>
                <a:prstClr val="black"/>
              </a:solidFill>
            </a:endParaRPr>
          </a:p>
        </p:txBody>
      </p:sp>
      <p:sp>
        <p:nvSpPr>
          <p:cNvPr id="5" name="TextBox 4">
            <a:extLst>
              <a:ext uri="{FF2B5EF4-FFF2-40B4-BE49-F238E27FC236}">
                <a16:creationId xmlns="" xmlns:a16="http://schemas.microsoft.com/office/drawing/2014/main" id="{2E1FDE64-BCE2-45E6-92C3-93B6D11C97C6}"/>
              </a:ext>
            </a:extLst>
          </p:cNvPr>
          <p:cNvSpPr txBox="1"/>
          <p:nvPr userDrawn="1"/>
        </p:nvSpPr>
        <p:spPr>
          <a:xfrm>
            <a:off x="1793875" y="6305550"/>
            <a:ext cx="5597525" cy="400050"/>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ja-JP" altLang="en-US" sz="2000" b="1" i="1" dirty="0">
                <a:effectLst>
                  <a:outerShdw blurRad="38100" dist="38100" dir="2700000" algn="tl">
                    <a:srgbClr val="C0C0C0"/>
                  </a:outerShdw>
                </a:effectLst>
              </a:rPr>
              <a:t>“</a:t>
            </a:r>
            <a:r>
              <a:rPr lang="en-US" altLang="ja-JP" sz="2000" b="1" i="1" dirty="0">
                <a:effectLst>
                  <a:outerShdw blurRad="38100" dist="38100" dir="2700000" algn="tl">
                    <a:srgbClr val="C0C0C0"/>
                  </a:outerShdw>
                </a:effectLst>
              </a:rPr>
              <a:t>Medically Ready Force…Ready Medical Force</a:t>
            </a:r>
            <a:r>
              <a:rPr lang="ja-JP" altLang="en-US" sz="2000" b="1" i="1" dirty="0">
                <a:effectLst>
                  <a:outerShdw blurRad="38100" dist="38100" dir="2700000" algn="tl">
                    <a:srgbClr val="C0C0C0"/>
                  </a:outerShdw>
                </a:effectLst>
              </a:rPr>
              <a:t>”</a:t>
            </a:r>
            <a:endParaRPr lang="en-US" sz="2000" b="1" i="1" dirty="0">
              <a:effectLst>
                <a:outerShdw blurRad="38100" dist="38100" dir="2700000" algn="tl">
                  <a:srgbClr val="C0C0C0"/>
                </a:outerShdw>
              </a:effectLst>
            </a:endParaRPr>
          </a:p>
        </p:txBody>
      </p:sp>
    </p:spTree>
    <p:extLst>
      <p:ext uri="{BB962C8B-B14F-4D97-AF65-F5344CB8AC3E}">
        <p14:creationId xmlns:p14="http://schemas.microsoft.com/office/powerpoint/2010/main" val="30398301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0"/>
            <a:ext cx="58483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447800"/>
            <a:ext cx="82296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p:cNvSpPr/>
          <p:nvPr/>
        </p:nvSpPr>
        <p:spPr>
          <a:xfrm>
            <a:off x="6076950" y="274638"/>
            <a:ext cx="2771775" cy="933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6" name="Slide Number Placeholder 5"/>
          <p:cNvSpPr>
            <a:spLocks noGrp="1"/>
          </p:cNvSpPr>
          <p:nvPr>
            <p:ph type="sldNum" sz="quarter" idx="4"/>
          </p:nvPr>
        </p:nvSpPr>
        <p:spPr>
          <a:xfrm>
            <a:off x="8235950" y="6356350"/>
            <a:ext cx="612775" cy="365125"/>
          </a:xfrm>
          <a:prstGeom prst="rect">
            <a:avLst/>
          </a:prstGeom>
        </p:spPr>
        <p:txBody>
          <a:bodyPr vert="horz" lIns="91440" tIns="45720" rIns="91440" bIns="45720" rtlCol="0" anchor="ctr"/>
          <a:lstStyle>
            <a:lvl1pPr algn="r" defTabSz="457200" fontAlgn="auto">
              <a:spcBef>
                <a:spcPts val="0"/>
              </a:spcBef>
              <a:spcAft>
                <a:spcPts val="0"/>
              </a:spcAft>
              <a:defRPr sz="1200">
                <a:solidFill>
                  <a:schemeClr val="tx1"/>
                </a:solidFill>
                <a:latin typeface="+mn-lt"/>
                <a:cs typeface="+mn-cs"/>
              </a:defRPr>
            </a:lvl1pPr>
          </a:lstStyle>
          <a:p>
            <a:pPr>
              <a:defRPr/>
            </a:pPr>
            <a:fld id="{565E97CF-151D-4EE1-8611-7F595402164D}" type="slidenum">
              <a:rPr lang="en-US">
                <a:solidFill>
                  <a:prstClr val="black"/>
                </a:solidFill>
              </a:rPr>
              <a:pPr>
                <a:defRPr/>
              </a:pPr>
              <a:t>‹#›</a:t>
            </a:fld>
            <a:endParaRPr lang="en-US" dirty="0">
              <a:solidFill>
                <a:prstClr val="black"/>
              </a:solidFill>
            </a:endParaRPr>
          </a:p>
        </p:txBody>
      </p:sp>
      <p:sp>
        <p:nvSpPr>
          <p:cNvPr id="8" name="Rectangle 7"/>
          <p:cNvSpPr/>
          <p:nvPr/>
        </p:nvSpPr>
        <p:spPr>
          <a:xfrm>
            <a:off x="0" y="1019502"/>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9" name="Rectangle 8"/>
          <p:cNvSpPr/>
          <p:nvPr/>
        </p:nvSpPr>
        <p:spPr>
          <a:xfrm>
            <a:off x="-6350" y="6234113"/>
            <a:ext cx="9144000" cy="122237"/>
          </a:xfrm>
          <a:prstGeom prst="rect">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1" name="Picture 4"/>
          <p:cNvPicPr>
            <a:picLocks noChangeAspect="1" noChangeArrowheads="1"/>
          </p:cNvPicPr>
          <p:nvPr/>
        </p:nvPicPr>
        <p:blipFill>
          <a:blip r:embed="rId66"/>
          <a:stretch>
            <a:fillRect/>
          </a:stretch>
        </p:blipFill>
        <p:spPr bwMode="auto">
          <a:xfrm>
            <a:off x="7421466" y="187243"/>
            <a:ext cx="1574896" cy="650957"/>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935642" y="6621576"/>
            <a:ext cx="5597525"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For</a:t>
            </a:r>
            <a:r>
              <a:rPr lang="en-US" sz="1200" b="1" i="1" baseline="0" dirty="0">
                <a:solidFill>
                  <a:srgbClr val="C00000"/>
                </a:solidFill>
                <a:effectLst>
                  <a:outerShdw blurRad="38100" dist="38100" dir="2700000" algn="tl">
                    <a:srgbClr val="C0C0C0"/>
                  </a:outerShdw>
                </a:effectLst>
              </a:rPr>
              <a:t> Official Use Only (FOUO)</a:t>
            </a:r>
            <a:endParaRPr lang="en-US" sz="1200" b="1" i="1" dirty="0">
              <a:solidFill>
                <a:srgbClr val="C00000"/>
              </a:solidFill>
              <a:effectLst>
                <a:outerShdw blurRad="38100" dist="38100" dir="2700000" algn="tl">
                  <a:srgbClr val="C0C0C0"/>
                </a:outerShdw>
              </a:effectLst>
            </a:endParaRPr>
          </a:p>
        </p:txBody>
      </p:sp>
      <p:sp>
        <p:nvSpPr>
          <p:cNvPr id="14" name="TextBox 13"/>
          <p:cNvSpPr txBox="1"/>
          <p:nvPr/>
        </p:nvSpPr>
        <p:spPr>
          <a:xfrm>
            <a:off x="3702857" y="-42532"/>
            <a:ext cx="1783543" cy="276999"/>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200" b="1" i="1" dirty="0">
                <a:solidFill>
                  <a:srgbClr val="C00000"/>
                </a:solidFill>
                <a:effectLst>
                  <a:outerShdw blurRad="38100" dist="38100" dir="2700000" algn="tl">
                    <a:srgbClr val="C0C0C0"/>
                  </a:outerShdw>
                </a:effectLst>
              </a:rPr>
              <a:t>Pre-Decisional Briefing</a:t>
            </a:r>
          </a:p>
        </p:txBody>
      </p:sp>
    </p:spTree>
    <p:extLst>
      <p:ext uri="{BB962C8B-B14F-4D97-AF65-F5344CB8AC3E}">
        <p14:creationId xmlns:p14="http://schemas.microsoft.com/office/powerpoint/2010/main" val="612721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Lst>
  <p:hf hdr="0" dt="0"/>
  <p:txStyles>
    <p:titleStyle>
      <a:lvl1pPr algn="l" defTabSz="457200" rtl="0" eaLnBrk="0" fontAlgn="base" hangingPunct="0">
        <a:spcBef>
          <a:spcPct val="0"/>
        </a:spcBef>
        <a:spcAft>
          <a:spcPct val="0"/>
        </a:spcAft>
        <a:defRPr sz="3000" b="1" kern="1200">
          <a:solidFill>
            <a:schemeClr val="tx1"/>
          </a:solidFill>
          <a:latin typeface="+mj-lt"/>
          <a:ea typeface="+mj-ea"/>
          <a:cs typeface="+mj-cs"/>
        </a:defRPr>
      </a:lvl1pPr>
      <a:lvl2pPr algn="l" defTabSz="457200" rtl="0" eaLnBrk="0" fontAlgn="base" hangingPunct="0">
        <a:spcBef>
          <a:spcPct val="0"/>
        </a:spcBef>
        <a:spcAft>
          <a:spcPct val="0"/>
        </a:spcAft>
        <a:defRPr sz="3000" b="1">
          <a:solidFill>
            <a:schemeClr val="tx1"/>
          </a:solidFill>
          <a:latin typeface="Calibri" pitchFamily="34" charset="0"/>
        </a:defRPr>
      </a:lvl2pPr>
      <a:lvl3pPr algn="l" defTabSz="457200" rtl="0" eaLnBrk="0" fontAlgn="base" hangingPunct="0">
        <a:spcBef>
          <a:spcPct val="0"/>
        </a:spcBef>
        <a:spcAft>
          <a:spcPct val="0"/>
        </a:spcAft>
        <a:defRPr sz="3000" b="1">
          <a:solidFill>
            <a:schemeClr val="tx1"/>
          </a:solidFill>
          <a:latin typeface="Calibri" pitchFamily="34" charset="0"/>
        </a:defRPr>
      </a:lvl3pPr>
      <a:lvl4pPr algn="l" defTabSz="457200" rtl="0" eaLnBrk="0" fontAlgn="base" hangingPunct="0">
        <a:spcBef>
          <a:spcPct val="0"/>
        </a:spcBef>
        <a:spcAft>
          <a:spcPct val="0"/>
        </a:spcAft>
        <a:defRPr sz="3000" b="1">
          <a:solidFill>
            <a:schemeClr val="tx1"/>
          </a:solidFill>
          <a:latin typeface="Calibri" pitchFamily="34" charset="0"/>
        </a:defRPr>
      </a:lvl4pPr>
      <a:lvl5pPr algn="l" defTabSz="457200" rtl="0" eaLnBrk="0" fontAlgn="base" hangingPunct="0">
        <a:spcBef>
          <a:spcPct val="0"/>
        </a:spcBef>
        <a:spcAft>
          <a:spcPct val="0"/>
        </a:spcAft>
        <a:defRPr sz="3000" b="1">
          <a:solidFill>
            <a:schemeClr val="tx1"/>
          </a:solidFill>
          <a:latin typeface="Calibri" pitchFamily="34" charset="0"/>
        </a:defRPr>
      </a:lvl5pPr>
      <a:lvl6pPr marL="457200" algn="l" defTabSz="457200" rtl="0" fontAlgn="base">
        <a:spcBef>
          <a:spcPct val="0"/>
        </a:spcBef>
        <a:spcAft>
          <a:spcPct val="0"/>
        </a:spcAft>
        <a:defRPr sz="3000" b="1">
          <a:solidFill>
            <a:schemeClr val="tx1"/>
          </a:solidFill>
          <a:latin typeface="Calibri" pitchFamily="34" charset="0"/>
        </a:defRPr>
      </a:lvl6pPr>
      <a:lvl7pPr marL="914400" algn="l" defTabSz="457200" rtl="0" fontAlgn="base">
        <a:spcBef>
          <a:spcPct val="0"/>
        </a:spcBef>
        <a:spcAft>
          <a:spcPct val="0"/>
        </a:spcAft>
        <a:defRPr sz="3000" b="1">
          <a:solidFill>
            <a:schemeClr val="tx1"/>
          </a:solidFill>
          <a:latin typeface="Calibri" pitchFamily="34" charset="0"/>
        </a:defRPr>
      </a:lvl7pPr>
      <a:lvl8pPr marL="1371600" algn="l" defTabSz="457200" rtl="0" fontAlgn="base">
        <a:spcBef>
          <a:spcPct val="0"/>
        </a:spcBef>
        <a:spcAft>
          <a:spcPct val="0"/>
        </a:spcAft>
        <a:defRPr sz="3000" b="1">
          <a:solidFill>
            <a:schemeClr val="tx1"/>
          </a:solidFill>
          <a:latin typeface="Calibri" pitchFamily="34" charset="0"/>
        </a:defRPr>
      </a:lvl8pPr>
      <a:lvl9pPr marL="1828800" algn="l" defTabSz="457200" rtl="0" fontAlgn="base">
        <a:spcBef>
          <a:spcPct val="0"/>
        </a:spcBef>
        <a:spcAft>
          <a:spcPct val="0"/>
        </a:spcAft>
        <a:defRPr sz="30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SzPct val="80000"/>
        <a:buFont typeface="Arial" charset="0"/>
        <a:buChar char="•"/>
        <a:defRPr lang="en-US" altLang="en-US" sz="2400" kern="1200" dirty="0">
          <a:solidFill>
            <a:schemeClr val="tx1"/>
          </a:solidFill>
          <a:latin typeface="+mn-lt"/>
          <a:ea typeface="+mn-ea"/>
          <a:cs typeface="+mn-cs"/>
        </a:defRPr>
      </a:lvl1pPr>
      <a:lvl2pPr marL="742950" indent="-285750" algn="l" defTabSz="457200" rtl="0" eaLnBrk="0" fontAlgn="base" hangingPunct="0">
        <a:spcBef>
          <a:spcPct val="20000"/>
        </a:spcBef>
        <a:spcAft>
          <a:spcPct val="0"/>
        </a:spcAft>
        <a:buSzPct val="70000"/>
        <a:buFont typeface="Arial" charset="0"/>
        <a:buChar char="–"/>
        <a:defRPr lang="en-US" altLang="en-US" sz="2400" kern="1200" dirty="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lang="en-US" altLang="en-US" sz="2400" kern="1200" dirty="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lang="en-US" altLang="en-US" sz="2400" kern="1200" dirty="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lang="en-US" altLang="en-US" sz="2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81000" y="1868488"/>
            <a:ext cx="8401050" cy="2844800"/>
          </a:xfrm>
        </p:spPr>
        <p:txBody>
          <a:bodyPr/>
          <a:lstStyle/>
          <a:p>
            <a:r>
              <a:rPr lang="en-US" altLang="en-US" sz="2800" dirty="0" smtClean="0"/>
              <a:t>Assistant Director, Combat Support</a:t>
            </a:r>
            <a:br>
              <a:rPr lang="en-US" altLang="en-US" sz="2800" dirty="0" smtClean="0"/>
            </a:br>
            <a:r>
              <a:rPr lang="en-US" altLang="en-US" sz="2800" dirty="0" smtClean="0"/>
              <a:t>(ADCS, Formerly J-3)</a:t>
            </a:r>
            <a:br>
              <a:rPr lang="en-US" altLang="en-US" sz="2800" dirty="0" smtClean="0"/>
            </a:br>
            <a:r>
              <a:rPr lang="en-US" altLang="en-US" sz="2400" dirty="0" smtClean="0"/>
              <a:t>Presenter</a:t>
            </a:r>
            <a:r>
              <a:rPr lang="en-US" altLang="en-US" sz="2400" dirty="0"/>
              <a:t>:  </a:t>
            </a:r>
            <a:r>
              <a:rPr lang="en-US" sz="2400" dirty="0">
                <a:solidFill>
                  <a:schemeClr val="dk1"/>
                </a:solidFill>
              </a:rPr>
              <a:t>Dr. Donald Hall</a:t>
            </a:r>
          </a:p>
        </p:txBody>
      </p:sp>
    </p:spTree>
    <p:extLst>
      <p:ext uri="{BB962C8B-B14F-4D97-AF65-F5344CB8AC3E}">
        <p14:creationId xmlns:p14="http://schemas.microsoft.com/office/powerpoint/2010/main" val="413186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1" y="127000"/>
            <a:ext cx="7033453" cy="825500"/>
          </a:xfrm>
        </p:spPr>
        <p:txBody>
          <a:bodyPr/>
          <a:lstStyle/>
          <a:p>
            <a:r>
              <a:rPr lang="en-US" sz="2400" dirty="0">
                <a:solidFill>
                  <a:srgbClr val="C00000"/>
                </a:solidFill>
                <a:latin typeface="Calibri" pitchFamily="34" charset="0"/>
                <a:cs typeface="Arial" charset="0"/>
              </a:rPr>
              <a:t>Assistant Director, Combat Support (ADCS)</a:t>
            </a:r>
            <a:r>
              <a:rPr lang="en-US" sz="2800" dirty="0"/>
              <a:t/>
            </a:r>
            <a:br>
              <a:rPr lang="en-US" sz="2800" dirty="0"/>
            </a:br>
            <a:r>
              <a:rPr lang="en-US" sz="2000" dirty="0"/>
              <a:t>Healthcare Tech Standardization Support</a:t>
            </a:r>
            <a:endParaRPr lang="en-US" altLang="en-US" sz="2000" dirty="0"/>
          </a:p>
        </p:txBody>
      </p:sp>
      <p:graphicFrame>
        <p:nvGraphicFramePr>
          <p:cNvPr id="9" name="Diagram 8" descr="4 chevrons, chevron 1 opportunity description, chevron 2 contract details, chevron 3 contracting overview, chevron 4 additional information, chevron 2 is selected or active." title="Healthcare Tech Standardization Support process diagram">
            <a:extLst>
              <a:ext uri="{FF2B5EF4-FFF2-40B4-BE49-F238E27FC236}">
                <a16:creationId xmlns="" xmlns:a16="http://schemas.microsoft.com/office/drawing/2014/main" id="{BE6B5B8D-C33B-49C3-8807-3AC8E3DA43FD}"/>
              </a:ext>
            </a:extLst>
          </p:cNvPr>
          <p:cNvGraphicFramePr/>
          <p:nvPr>
            <p:extLst>
              <p:ext uri="{D42A27DB-BD31-4B8C-83A1-F6EECF244321}">
                <p14:modId xmlns:p14="http://schemas.microsoft.com/office/powerpoint/2010/main" val="142512275"/>
              </p:ext>
            </p:extLst>
          </p:nvPr>
        </p:nvGraphicFramePr>
        <p:xfrm>
          <a:off x="208722" y="1127082"/>
          <a:ext cx="6096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descr="4 chevrons, chevron 1 opportunity description, chevron 2 contract details, chevron 3 contracting overview, chevron 4 additional information, chevron 2 is selected or active." title="Healthcare Tech Standardization Support process diagram">
            <a:extLst>
              <a:ext uri="{FF2B5EF4-FFF2-40B4-BE49-F238E27FC236}">
                <a16:creationId xmlns="" xmlns:a16="http://schemas.microsoft.com/office/drawing/2014/main" id="{8934A09F-8B73-42B8-8B27-77A904518FF2}"/>
              </a:ext>
            </a:extLst>
          </p:cNvPr>
          <p:cNvGraphicFramePr>
            <a:graphicFrameLocks noGrp="1"/>
          </p:cNvGraphicFramePr>
          <p:nvPr>
            <p:extLst>
              <p:ext uri="{D42A27DB-BD31-4B8C-83A1-F6EECF244321}">
                <p14:modId xmlns:p14="http://schemas.microsoft.com/office/powerpoint/2010/main" val="2496067499"/>
              </p:ext>
            </p:extLst>
          </p:nvPr>
        </p:nvGraphicFramePr>
        <p:xfrm>
          <a:off x="427642" y="2081880"/>
          <a:ext cx="8288716" cy="4014120"/>
        </p:xfrm>
        <a:graphic>
          <a:graphicData uri="http://schemas.openxmlformats.org/drawingml/2006/table">
            <a:tbl>
              <a:tblPr firstRow="1" bandRow="1">
                <a:tableStyleId>{5C22544A-7EE6-4342-B048-85BDC9FD1C3A}</a:tableStyleId>
              </a:tblPr>
              <a:tblGrid>
                <a:gridCol w="2649916">
                  <a:extLst>
                    <a:ext uri="{9D8B030D-6E8A-4147-A177-3AD203B41FA5}">
                      <a16:colId xmlns="" xmlns:a16="http://schemas.microsoft.com/office/drawing/2014/main" val="1653692263"/>
                    </a:ext>
                  </a:extLst>
                </a:gridCol>
                <a:gridCol w="5638800">
                  <a:extLst>
                    <a:ext uri="{9D8B030D-6E8A-4147-A177-3AD203B41FA5}">
                      <a16:colId xmlns="" xmlns:a16="http://schemas.microsoft.com/office/drawing/2014/main" val="3920525297"/>
                    </a:ext>
                  </a:extLst>
                </a:gridCol>
              </a:tblGrid>
              <a:tr h="306803">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 xmlns:a16="http://schemas.microsoft.com/office/drawing/2014/main" val="3869799284"/>
                  </a:ext>
                </a:extLst>
              </a:tr>
              <a:tr h="416694">
                <a:tc>
                  <a:txBody>
                    <a:bodyPr/>
                    <a:lstStyle/>
                    <a:p>
                      <a:pPr algn="l"/>
                      <a:r>
                        <a:rPr lang="en-US" sz="2000" dirty="0"/>
                        <a:t>Contracting Office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USA</a:t>
                      </a:r>
                      <a:r>
                        <a:rPr lang="en-US" sz="2000" baseline="0" dirty="0" smtClean="0"/>
                        <a:t> MED RESEARCH ACTIVITY</a:t>
                      </a:r>
                      <a:endParaRPr lang="en-US" sz="2000" dirty="0"/>
                    </a:p>
                  </a:txBody>
                  <a:tcPr marT="45711" marB="45711"/>
                </a:tc>
                <a:extLst>
                  <a:ext uri="{0D108BD9-81ED-4DB2-BD59-A6C34878D82A}">
                    <a16:rowId xmlns="" xmlns:a16="http://schemas.microsoft.com/office/drawing/2014/main" val="3708323578"/>
                  </a:ext>
                </a:extLst>
              </a:tr>
              <a:tr h="416694">
                <a:tc>
                  <a:txBody>
                    <a:bodyPr/>
                    <a:lstStyle/>
                    <a:p>
                      <a:pPr algn="l"/>
                      <a:r>
                        <a:rPr lang="en-US" sz="2000" dirty="0"/>
                        <a:t>Contract Vehicle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TBD</a:t>
                      </a:r>
                      <a:endParaRPr lang="en-US" sz="2000" dirty="0"/>
                    </a:p>
                  </a:txBody>
                  <a:tcPr marT="45711" marB="45711"/>
                </a:tc>
                <a:extLst>
                  <a:ext uri="{0D108BD9-81ED-4DB2-BD59-A6C34878D82A}">
                    <a16:rowId xmlns="" xmlns:a16="http://schemas.microsoft.com/office/drawing/2014/main" val="2178061744"/>
                  </a:ext>
                </a:extLst>
              </a:tr>
              <a:tr h="416694">
                <a:tc>
                  <a:txBody>
                    <a:bodyPr/>
                    <a:lstStyle/>
                    <a:p>
                      <a:pPr algn="l"/>
                      <a:r>
                        <a:rPr lang="en-US" sz="2000" dirty="0"/>
                        <a:t>Contract Type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FFP</a:t>
                      </a:r>
                      <a:endParaRPr lang="en-US" sz="2000" dirty="0"/>
                    </a:p>
                  </a:txBody>
                  <a:tcPr marT="45711" marB="45711"/>
                </a:tc>
                <a:extLst>
                  <a:ext uri="{0D108BD9-81ED-4DB2-BD59-A6C34878D82A}">
                    <a16:rowId xmlns="" xmlns:a16="http://schemas.microsoft.com/office/drawing/2014/main" val="3964747357"/>
                  </a:ext>
                </a:extLst>
              </a:tr>
              <a:tr h="416694">
                <a:tc>
                  <a:txBody>
                    <a:bodyPr/>
                    <a:lstStyle/>
                    <a:p>
                      <a:pPr algn="l"/>
                      <a:r>
                        <a:rPr lang="en-US" sz="2000" dirty="0"/>
                        <a:t>Total Contract Duration</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 Five years (base 12 months + 04 option years)</a:t>
                      </a:r>
                    </a:p>
                  </a:txBody>
                  <a:tcPr marT="45711" marB="45711"/>
                </a:tc>
                <a:extLst>
                  <a:ext uri="{0D108BD9-81ED-4DB2-BD59-A6C34878D82A}">
                    <a16:rowId xmlns="" xmlns:a16="http://schemas.microsoft.com/office/drawing/2014/main" val="3071098465"/>
                  </a:ext>
                </a:extLst>
              </a:tr>
              <a:tr h="416694">
                <a:tc>
                  <a:txBody>
                    <a:bodyPr/>
                    <a:lstStyle/>
                    <a:p>
                      <a:pPr algn="l"/>
                      <a:r>
                        <a:rPr lang="en-US" sz="2000" dirty="0"/>
                        <a:t>NAICS / PSC</a:t>
                      </a:r>
                    </a:p>
                  </a:txBody>
                  <a:tcPr anchor="ctr"/>
                </a:tc>
                <a:tc>
                  <a:txBody>
                    <a:bodyPr/>
                    <a:lstStyle/>
                    <a:p>
                      <a:pPr marL="342900" indent="-342900">
                        <a:buFont typeface="Arial" panose="020B0604020202020204" pitchFamily="34" charset="0"/>
                        <a:buChar char="•"/>
                      </a:pPr>
                      <a:r>
                        <a:rPr lang="en-US" sz="2000" dirty="0"/>
                        <a:t> </a:t>
                      </a:r>
                      <a:r>
                        <a:rPr lang="en-US" sz="2000" dirty="0" smtClean="0"/>
                        <a:t>541330/R408</a:t>
                      </a:r>
                      <a:endParaRPr lang="en-US" sz="2000" dirty="0"/>
                    </a:p>
                  </a:txBody>
                  <a:tcPr marT="45711" marB="45711"/>
                </a:tc>
                <a:extLst>
                  <a:ext uri="{0D108BD9-81ED-4DB2-BD59-A6C34878D82A}">
                    <a16:rowId xmlns="" xmlns:a16="http://schemas.microsoft.com/office/drawing/2014/main" val="4121109383"/>
                  </a:ext>
                </a:extLst>
              </a:tr>
              <a:tr h="416694">
                <a:tc>
                  <a:txBody>
                    <a:bodyPr/>
                    <a:lstStyle/>
                    <a:p>
                      <a:pPr algn="l"/>
                      <a:r>
                        <a:rPr lang="en-US" sz="2000" dirty="0"/>
                        <a:t>Contract Value Range</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 </a:t>
                      </a:r>
                      <a:r>
                        <a:rPr lang="en-US" sz="2000" dirty="0" smtClean="0"/>
                        <a:t>$2 - $5M</a:t>
                      </a:r>
                    </a:p>
                  </a:txBody>
                  <a:tcPr marT="45711" marB="45711"/>
                </a:tc>
                <a:extLst>
                  <a:ext uri="{0D108BD9-81ED-4DB2-BD59-A6C34878D82A}">
                    <a16:rowId xmlns="" xmlns:a16="http://schemas.microsoft.com/office/drawing/2014/main" val="364731708"/>
                  </a:ext>
                </a:extLst>
              </a:tr>
              <a:tr h="542831">
                <a:tc>
                  <a:txBody>
                    <a:bodyPr/>
                    <a:lstStyle/>
                    <a:p>
                      <a:pPr algn="l"/>
                      <a:r>
                        <a:rPr lang="en-US" sz="2000" dirty="0"/>
                        <a:t>Small Business Set Aside (Y/N)</a:t>
                      </a:r>
                    </a:p>
                  </a:txBody>
                  <a:tcPr anchor="ctr"/>
                </a:tc>
                <a:tc>
                  <a:txBody>
                    <a:bodyPr/>
                    <a:lstStyle/>
                    <a:p>
                      <a:pPr marL="342900" indent="-342900">
                        <a:buFont typeface="Arial" panose="020B0604020202020204" pitchFamily="34" charset="0"/>
                        <a:buChar char="•"/>
                      </a:pPr>
                      <a:r>
                        <a:rPr lang="en-US" sz="2000" dirty="0"/>
                        <a:t> </a:t>
                      </a:r>
                      <a:r>
                        <a:rPr lang="en-US" sz="2000" dirty="0" smtClean="0"/>
                        <a:t>TBD</a:t>
                      </a:r>
                      <a:endParaRPr lang="en-US" sz="2000" dirty="0"/>
                    </a:p>
                  </a:txBody>
                  <a:tcPr marT="45711" marB="45711"/>
                </a:tc>
                <a:extLst>
                  <a:ext uri="{0D108BD9-81ED-4DB2-BD59-A6C34878D82A}">
                    <a16:rowId xmlns="" xmlns:a16="http://schemas.microsoft.com/office/drawing/2014/main" val="3384750879"/>
                  </a:ext>
                </a:extLst>
              </a:tr>
              <a:tr h="416694">
                <a:tc>
                  <a:txBody>
                    <a:bodyPr/>
                    <a:lstStyle/>
                    <a:p>
                      <a:pPr algn="l"/>
                      <a:r>
                        <a:rPr lang="en-US" sz="2000" dirty="0"/>
                        <a:t>Contract Start Date</a:t>
                      </a:r>
                    </a:p>
                  </a:txBody>
                  <a:tcPr anchor="ctr"/>
                </a:tc>
                <a:tc>
                  <a:txBody>
                    <a:bodyPr/>
                    <a:lstStyle/>
                    <a:p>
                      <a:pPr marL="342900" indent="-342900">
                        <a:buFont typeface="Arial" panose="020B0604020202020204" pitchFamily="34" charset="0"/>
                        <a:buChar char="•"/>
                      </a:pPr>
                      <a:r>
                        <a:rPr lang="en-US" sz="2000" dirty="0"/>
                        <a:t> </a:t>
                      </a:r>
                      <a:r>
                        <a:rPr lang="en-US" sz="2000" dirty="0" smtClean="0"/>
                        <a:t>Jan 2019</a:t>
                      </a:r>
                      <a:endParaRPr lang="en-US" sz="2000" dirty="0"/>
                    </a:p>
                  </a:txBody>
                  <a:tcPr marT="45711" marB="45711"/>
                </a:tc>
                <a:extLst>
                  <a:ext uri="{0D108BD9-81ED-4DB2-BD59-A6C34878D82A}">
                    <a16:rowId xmlns="" xmlns:a16="http://schemas.microsoft.com/office/drawing/2014/main" val="2878606236"/>
                  </a:ext>
                </a:extLst>
              </a:tr>
            </a:tbl>
          </a:graphicData>
        </a:graphic>
      </p:graphicFrame>
      <p:sp>
        <p:nvSpPr>
          <p:cNvPr id="4" name="Footer Placeholder 3">
            <a:extLst>
              <a:ext uri="{FF2B5EF4-FFF2-40B4-BE49-F238E27FC236}">
                <a16:creationId xmlns="" xmlns:a16="http://schemas.microsoft.com/office/drawing/2014/main" id="{45CCBA4E-15C0-4BAE-A010-2739DD12F843}"/>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7171" name="Slide Number Placeholder 4">
            <a:extLst>
              <a:ext uri="{FF2B5EF4-FFF2-40B4-BE49-F238E27FC236}">
                <a16:creationId xmlns="" xmlns:a16="http://schemas.microsoft.com/office/drawing/2014/main" id="{3B7655CC-5176-43DC-91EE-0B061F0C4E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9F860EF-CD2E-4E00-B090-71BE686E5C24}"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10</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6472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1" y="127000"/>
            <a:ext cx="7033453" cy="825500"/>
          </a:xfrm>
        </p:spPr>
        <p:txBody>
          <a:bodyPr/>
          <a:lstStyle/>
          <a:p>
            <a:r>
              <a:rPr lang="en-US" sz="2400" dirty="0">
                <a:solidFill>
                  <a:srgbClr val="C00000"/>
                </a:solidFill>
                <a:latin typeface="Calibri" pitchFamily="34" charset="0"/>
                <a:cs typeface="Arial" charset="0"/>
              </a:rPr>
              <a:t>Assistant Director, Combat Support (ADCS)</a:t>
            </a:r>
            <a:r>
              <a:rPr lang="en-US" sz="2800" dirty="0"/>
              <a:t/>
            </a:r>
            <a:br>
              <a:rPr lang="en-US" sz="2800" dirty="0"/>
            </a:br>
            <a:r>
              <a:rPr lang="en-US" sz="2000" dirty="0"/>
              <a:t>Healthcare Tech Standardization Support</a:t>
            </a:r>
            <a:endParaRPr lang="en-US" altLang="en-US" sz="2000" dirty="0"/>
          </a:p>
        </p:txBody>
      </p:sp>
      <p:graphicFrame>
        <p:nvGraphicFramePr>
          <p:cNvPr id="11" name="Diagram 10" descr="4 chevrons, chevron 1 opportunity description, chevron 2 contract details, chevron 3 contracting overview, chevron 4 additional information, chevron 3 is selected or active." title="Healthcare Tech Standardization Support process diagram">
            <a:extLst>
              <a:ext uri="{FF2B5EF4-FFF2-40B4-BE49-F238E27FC236}">
                <a16:creationId xmlns="" xmlns:a16="http://schemas.microsoft.com/office/drawing/2014/main" id="{8E3B1A71-22EA-4530-B19F-C55BA89E1D07}"/>
              </a:ext>
            </a:extLst>
          </p:cNvPr>
          <p:cNvGraphicFramePr/>
          <p:nvPr>
            <p:extLst>
              <p:ext uri="{D42A27DB-BD31-4B8C-83A1-F6EECF244321}">
                <p14:modId xmlns:p14="http://schemas.microsoft.com/office/powerpoint/2010/main" val="3592107519"/>
              </p:ext>
            </p:extLst>
          </p:nvPr>
        </p:nvGraphicFramePr>
        <p:xfrm>
          <a:off x="208722" y="1097722"/>
          <a:ext cx="6096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a:extLst>
              <a:ext uri="{FF2B5EF4-FFF2-40B4-BE49-F238E27FC236}">
                <a16:creationId xmlns="" xmlns:a16="http://schemas.microsoft.com/office/drawing/2014/main" id="{AE7F40D2-53DC-4F3B-81DB-04AE2888C98E}"/>
              </a:ext>
            </a:extLst>
          </p:cNvPr>
          <p:cNvSpPr>
            <a:spLocks noGrp="1"/>
          </p:cNvSpPr>
          <p:nvPr>
            <p:ph idx="1"/>
          </p:nvPr>
        </p:nvSpPr>
        <p:spPr>
          <a:xfrm>
            <a:off x="316523" y="1941784"/>
            <a:ext cx="8639907" cy="4388678"/>
          </a:xfrm>
        </p:spPr>
        <p:txBody>
          <a:bodyPr/>
          <a:lstStyle/>
          <a:p>
            <a:r>
              <a:rPr lang="en-US" sz="1400" u="sng" dirty="0"/>
              <a:t>Evaluation </a:t>
            </a:r>
            <a:r>
              <a:rPr lang="en-US" sz="1400" u="sng" dirty="0" smtClean="0"/>
              <a:t>Criteria</a:t>
            </a:r>
            <a:r>
              <a:rPr lang="en-US" sz="1400" dirty="0" smtClean="0"/>
              <a:t>:  TBD</a:t>
            </a:r>
            <a:endParaRPr lang="en-US" sz="1400" dirty="0"/>
          </a:p>
          <a:p>
            <a:endParaRPr lang="en-US" altLang="en-US" sz="1400" u="sng" dirty="0" smtClean="0"/>
          </a:p>
          <a:p>
            <a:r>
              <a:rPr lang="en-US" altLang="en-US" sz="1400" u="sng" dirty="0" smtClean="0"/>
              <a:t>Additional Details</a:t>
            </a:r>
            <a:r>
              <a:rPr lang="en-US" altLang="en-US" sz="1400" dirty="0" smtClean="0"/>
              <a:t>: </a:t>
            </a:r>
          </a:p>
          <a:p>
            <a:pPr lvl="1">
              <a:buFont typeface="Arial" panose="020B0604020202020204" pitchFamily="34" charset="0"/>
              <a:buChar char="•"/>
            </a:pPr>
            <a:r>
              <a:rPr lang="en-US" altLang="en-US" sz="1400" dirty="0" smtClean="0"/>
              <a:t>Standardization support is required for the development of specifications and documentation for acquisition of products via the MMESO equipment effort.</a:t>
            </a:r>
          </a:p>
          <a:p>
            <a:pPr lvl="1">
              <a:buFont typeface="Arial" panose="020B0604020202020204" pitchFamily="34" charset="0"/>
              <a:buChar char="•"/>
            </a:pPr>
            <a:r>
              <a:rPr lang="en-US" altLang="en-US" sz="1400" dirty="0" smtClean="0"/>
              <a:t>Provide support to solve complications of the major system interfaces (PACS, </a:t>
            </a:r>
            <a:r>
              <a:rPr lang="en-US" altLang="en-US" sz="1400" dirty="0" err="1" smtClean="0"/>
              <a:t>etc</a:t>
            </a:r>
            <a:r>
              <a:rPr lang="en-US" altLang="en-US" sz="1400" dirty="0" smtClean="0"/>
              <a:t>).</a:t>
            </a:r>
          </a:p>
          <a:p>
            <a:pPr lvl="1">
              <a:buFont typeface="Arial" panose="020B0604020202020204" pitchFamily="34" charset="0"/>
              <a:buChar char="•"/>
            </a:pPr>
            <a:r>
              <a:rPr lang="en-US" altLang="en-US" sz="1400" dirty="0" smtClean="0"/>
              <a:t>Provide biomedical </a:t>
            </a:r>
            <a:r>
              <a:rPr lang="en-US" altLang="en-US" sz="1400" dirty="0"/>
              <a:t>engineering services regarding medical equipment specifications</a:t>
            </a:r>
            <a:endParaRPr lang="en-US" altLang="en-US" sz="1400" dirty="0" smtClean="0"/>
          </a:p>
          <a:p>
            <a:pPr lvl="1">
              <a:buFont typeface="Arial" panose="020B0604020202020204" pitchFamily="34" charset="0"/>
              <a:buChar char="•"/>
            </a:pPr>
            <a:r>
              <a:rPr lang="en-US" altLang="en-US" sz="1400" dirty="0" smtClean="0"/>
              <a:t>This award will support MEDLOG’s standardization processes and initiatives.</a:t>
            </a:r>
          </a:p>
        </p:txBody>
      </p:sp>
      <p:sp>
        <p:nvSpPr>
          <p:cNvPr id="4" name="Footer Placeholder 3">
            <a:extLst>
              <a:ext uri="{FF2B5EF4-FFF2-40B4-BE49-F238E27FC236}">
                <a16:creationId xmlns="" xmlns:a16="http://schemas.microsoft.com/office/drawing/2014/main" id="{C64CEA36-EAB4-4152-808E-75DE8E73EC57}"/>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8196" name="Slide Number Placeholder 4">
            <a:extLst>
              <a:ext uri="{FF2B5EF4-FFF2-40B4-BE49-F238E27FC236}">
                <a16:creationId xmlns="" xmlns:a16="http://schemas.microsoft.com/office/drawing/2014/main" id="{44378DC6-FA7E-4D5C-B102-D2F03DF5C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584EB87-6862-4859-B544-476EF453DD87}"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764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Index</a:t>
            </a:r>
            <a:endParaRPr lang="en-US" dirty="0"/>
          </a:p>
        </p:txBody>
      </p:sp>
      <p:sp>
        <p:nvSpPr>
          <p:cNvPr id="7" name="TextBox 6"/>
          <p:cNvSpPr txBox="1"/>
          <p:nvPr/>
        </p:nvSpPr>
        <p:spPr>
          <a:xfrm>
            <a:off x="619126" y="1385525"/>
            <a:ext cx="8229600" cy="646331"/>
          </a:xfrm>
          <a:prstGeom prst="rect">
            <a:avLst/>
          </a:prstGeom>
          <a:solidFill>
            <a:schemeClr val="accent1"/>
          </a:solidFill>
        </p:spPr>
        <p:txBody>
          <a:bodyPr wrap="square" rtlCol="0">
            <a:spAutoFit/>
          </a:bodyPr>
          <a:lstStyle/>
          <a:p>
            <a:pPr algn="ctr"/>
            <a:r>
              <a:rPr lang="en-US" b="1" dirty="0">
                <a:solidFill>
                  <a:schemeClr val="bg1"/>
                </a:solidFill>
              </a:rPr>
              <a:t>DHA Industry Exchange</a:t>
            </a:r>
          </a:p>
          <a:p>
            <a:pPr algn="ctr"/>
            <a:r>
              <a:rPr lang="en-US" b="1" dirty="0">
                <a:solidFill>
                  <a:schemeClr val="bg1"/>
                </a:solidFill>
              </a:rPr>
              <a:t>November 08, </a:t>
            </a:r>
            <a:r>
              <a:rPr lang="en-US" b="1" dirty="0" smtClean="0">
                <a:solidFill>
                  <a:schemeClr val="bg1"/>
                </a:solidFill>
              </a:rPr>
              <a:t>2018</a:t>
            </a:r>
            <a:endParaRPr lang="en-US" b="1" dirty="0">
              <a:solidFill>
                <a:schemeClr val="bg1"/>
              </a:solidFill>
            </a:endParaRPr>
          </a:p>
        </p:txBody>
      </p:sp>
      <p:graphicFrame>
        <p:nvGraphicFramePr>
          <p:cNvPr id="13" name="Table 12" title="DHA Industry Exchange Briefs"/>
          <p:cNvGraphicFramePr>
            <a:graphicFrameLocks noGrp="1"/>
          </p:cNvGraphicFramePr>
          <p:nvPr>
            <p:extLst>
              <p:ext uri="{D42A27DB-BD31-4B8C-83A1-F6EECF244321}">
                <p14:modId xmlns:p14="http://schemas.microsoft.com/office/powerpoint/2010/main" val="2422942058"/>
              </p:ext>
            </p:extLst>
          </p:nvPr>
        </p:nvGraphicFramePr>
        <p:xfrm>
          <a:off x="619125" y="2299781"/>
          <a:ext cx="8229600" cy="1627613"/>
        </p:xfrm>
        <a:graphic>
          <a:graphicData uri="http://schemas.openxmlformats.org/drawingml/2006/table">
            <a:tbl>
              <a:tblPr firstRow="1" bandRow="1">
                <a:tableStyleId>{5C22544A-7EE6-4342-B048-85BDC9FD1C3A}</a:tableStyleId>
              </a:tblPr>
              <a:tblGrid>
                <a:gridCol w="1769952"/>
                <a:gridCol w="2064191"/>
                <a:gridCol w="4395457"/>
              </a:tblGrid>
              <a:tr h="530333">
                <a:tc>
                  <a:txBody>
                    <a:bodyPr/>
                    <a:lstStyle/>
                    <a:p>
                      <a:pPr algn="ctr"/>
                      <a:r>
                        <a:rPr lang="en-US" dirty="0" smtClean="0">
                          <a:solidFill>
                            <a:schemeClr val="bg1"/>
                          </a:solidFill>
                        </a:rPr>
                        <a:t>JDIR</a:t>
                      </a:r>
                      <a:endParaRPr lang="en-US" dirty="0">
                        <a:solidFill>
                          <a:schemeClr val="bg1"/>
                        </a:solidFill>
                      </a:endParaRPr>
                    </a:p>
                  </a:txBody>
                  <a:tcPr>
                    <a:lnT w="38100" cmpd="sng">
                      <a:noFill/>
                    </a:lnT>
                    <a:lnB w="38100" cmpd="sng">
                      <a:noFill/>
                    </a:lnB>
                    <a:solidFill>
                      <a:schemeClr val="accent1"/>
                    </a:solidFill>
                  </a:tcPr>
                </a:tc>
                <a:tc>
                  <a:txBody>
                    <a:bodyPr/>
                    <a:lstStyle/>
                    <a:p>
                      <a:pPr algn="ctr"/>
                      <a:r>
                        <a:rPr lang="en-US" dirty="0" smtClean="0">
                          <a:solidFill>
                            <a:schemeClr val="bg1"/>
                          </a:solidFill>
                        </a:rPr>
                        <a:t>Briefer</a:t>
                      </a:r>
                      <a:endParaRPr lang="en-US" dirty="0">
                        <a:solidFill>
                          <a:schemeClr val="bg1"/>
                        </a:solidFill>
                      </a:endParaRPr>
                    </a:p>
                  </a:txBody>
                  <a:tcPr>
                    <a:lnT w="38100" cmpd="sng">
                      <a:noFill/>
                    </a:lnT>
                    <a:lnB w="38100" cmpd="sng">
                      <a:noFill/>
                    </a:lnB>
                    <a:solidFill>
                      <a:schemeClr val="accent1"/>
                    </a:solidFill>
                  </a:tcPr>
                </a:tc>
                <a:tc>
                  <a:txBody>
                    <a:bodyPr/>
                    <a:lstStyle/>
                    <a:p>
                      <a:pPr algn="ctr"/>
                      <a:r>
                        <a:rPr lang="en-US" dirty="0" smtClean="0">
                          <a:solidFill>
                            <a:schemeClr val="bg1"/>
                          </a:solidFill>
                        </a:rPr>
                        <a:t> Title</a:t>
                      </a:r>
                      <a:endParaRPr lang="en-US" dirty="0">
                        <a:solidFill>
                          <a:schemeClr val="bg1"/>
                        </a:solidFill>
                      </a:endParaRPr>
                    </a:p>
                  </a:txBody>
                  <a:tcPr>
                    <a:lnT w="38100" cmpd="sng">
                      <a:noFill/>
                    </a:lnT>
                    <a:lnB w="38100" cmpd="sng">
                      <a:noFill/>
                    </a:lnB>
                    <a:solidFill>
                      <a:schemeClr val="accent1"/>
                    </a:solidFill>
                  </a:tcPr>
                </a:tc>
              </a:tr>
              <a:tr h="126116">
                <a:tc>
                  <a:txBody>
                    <a:bodyPr/>
                    <a:lstStyle/>
                    <a:p>
                      <a:pPr algn="ctr"/>
                      <a:r>
                        <a:rPr lang="en-US" dirty="0" smtClean="0">
                          <a:solidFill>
                            <a:schemeClr val="bg1"/>
                          </a:solidFill>
                        </a:rPr>
                        <a:t>ADCS </a:t>
                      </a:r>
                      <a:endParaRPr lang="en-US" dirty="0">
                        <a:solidFill>
                          <a:schemeClr val="bg1"/>
                        </a:solidFill>
                      </a:endParaRPr>
                    </a:p>
                  </a:txBody>
                  <a:tcPr>
                    <a:lnT w="12700" cmpd="sng">
                      <a:noFill/>
                    </a:lnT>
                    <a:lnB w="12700" cmpd="sng">
                      <a:noFill/>
                    </a:lnB>
                    <a:solidFill>
                      <a:schemeClr val="accent1"/>
                    </a:solidFill>
                  </a:tcPr>
                </a:tc>
                <a:tc>
                  <a:txBody>
                    <a:bodyPr/>
                    <a:lstStyle/>
                    <a:p>
                      <a:pPr algn="ctr"/>
                      <a:r>
                        <a:rPr lang="en-US" dirty="0" smtClean="0">
                          <a:solidFill>
                            <a:schemeClr val="bg1"/>
                          </a:solidFill>
                        </a:rPr>
                        <a:t>Dr. Donald Hall </a:t>
                      </a:r>
                      <a:endParaRPr lang="en-US" dirty="0">
                        <a:solidFill>
                          <a:schemeClr val="bg1"/>
                        </a:solidFill>
                      </a:endParaRPr>
                    </a:p>
                  </a:txBody>
                  <a:tcPr>
                    <a:lnT w="12700" cmpd="sng">
                      <a:noFill/>
                    </a:lnT>
                    <a:lnB w="12700" cmpd="sng">
                      <a:noFill/>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FHP &amp; RP Mission Assurance Support</a:t>
                      </a:r>
                    </a:p>
                  </a:txBody>
                  <a:tcPr>
                    <a:lnT w="12700" cmpd="sng">
                      <a:noFill/>
                    </a:lnT>
                    <a:lnB w="12700" cmpd="sng">
                      <a:noFill/>
                    </a:lnB>
                    <a:solidFill>
                      <a:schemeClr val="accent1"/>
                    </a:solidFill>
                  </a:tcPr>
                </a:tc>
              </a:tr>
              <a:tr h="0">
                <a:tc>
                  <a:txBody>
                    <a:bodyPr/>
                    <a:lstStyle/>
                    <a:p>
                      <a:pPr algn="ctr"/>
                      <a:r>
                        <a:rPr lang="en-US" dirty="0" smtClean="0">
                          <a:solidFill>
                            <a:schemeClr val="bg1"/>
                          </a:solidFill>
                        </a:rPr>
                        <a:t>ADCS</a:t>
                      </a:r>
                      <a:endParaRPr lang="en-US" dirty="0">
                        <a:solidFill>
                          <a:schemeClr val="bg1"/>
                        </a:solidFill>
                      </a:endParaRPr>
                    </a:p>
                  </a:txBody>
                  <a:tcPr>
                    <a:lnT w="12700" cmpd="sng">
                      <a:noFill/>
                    </a:lnT>
                    <a:lnB w="12700" cmpd="sng">
                      <a:noFill/>
                    </a:lnB>
                    <a:solidFill>
                      <a:schemeClr val="accent1"/>
                    </a:solidFill>
                  </a:tcPr>
                </a:tc>
                <a:tc>
                  <a:txBody>
                    <a:bodyPr/>
                    <a:lstStyle/>
                    <a:p>
                      <a:pPr algn="ctr"/>
                      <a:r>
                        <a:rPr lang="en-US" dirty="0" smtClean="0">
                          <a:solidFill>
                            <a:schemeClr val="bg1"/>
                          </a:solidFill>
                        </a:rPr>
                        <a:t>Dr. Donald Hall </a:t>
                      </a:r>
                      <a:endParaRPr lang="en-US" dirty="0">
                        <a:solidFill>
                          <a:schemeClr val="bg1"/>
                        </a:solidFill>
                      </a:endParaRPr>
                    </a:p>
                  </a:txBody>
                  <a:tcPr>
                    <a:lnT w="12700" cmpd="sng">
                      <a:noFill/>
                    </a:lnT>
                    <a:lnB w="12700" cmpd="sng">
                      <a:noFill/>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Armed Services Blood Program Support</a:t>
                      </a:r>
                    </a:p>
                  </a:txBody>
                  <a:tcPr>
                    <a:lnT w="12700" cmpd="sng">
                      <a:noFill/>
                    </a:lnT>
                    <a:lnB w="12700" cmpd="sng">
                      <a:noFill/>
                    </a:lnB>
                    <a:solidFill>
                      <a:schemeClr val="accent1"/>
                    </a:solidFill>
                  </a:tcPr>
                </a:tc>
              </a:tr>
              <a:tr h="328914">
                <a:tc>
                  <a:txBody>
                    <a:bodyPr/>
                    <a:lstStyle/>
                    <a:p>
                      <a:pPr algn="ctr"/>
                      <a:r>
                        <a:rPr lang="en-US" dirty="0" smtClean="0">
                          <a:solidFill>
                            <a:schemeClr val="bg1"/>
                          </a:solidFill>
                        </a:rPr>
                        <a:t>ADCS</a:t>
                      </a:r>
                      <a:endParaRPr lang="en-US" dirty="0">
                        <a:solidFill>
                          <a:schemeClr val="bg1"/>
                        </a:solidFill>
                      </a:endParaRPr>
                    </a:p>
                  </a:txBody>
                  <a:tcPr>
                    <a:lnT w="12700" cmpd="sng">
                      <a:noFill/>
                    </a:lnT>
                    <a:solidFill>
                      <a:schemeClr val="accent1"/>
                    </a:solidFill>
                  </a:tcPr>
                </a:tc>
                <a:tc>
                  <a:txBody>
                    <a:bodyPr/>
                    <a:lstStyle/>
                    <a:p>
                      <a:pPr algn="ctr"/>
                      <a:r>
                        <a:rPr lang="en-US" dirty="0" smtClean="0">
                          <a:solidFill>
                            <a:schemeClr val="bg1"/>
                          </a:solidFill>
                        </a:rPr>
                        <a:t>Dr. Donald Hall </a:t>
                      </a:r>
                      <a:endParaRPr lang="en-US" dirty="0">
                        <a:solidFill>
                          <a:schemeClr val="bg1"/>
                        </a:solidFill>
                      </a:endParaRPr>
                    </a:p>
                  </a:txBody>
                  <a:tcPr>
                    <a:lnT w="12700" cmpd="sng">
                      <a:noFill/>
                    </a:lnT>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Healthcare Tech Standardization </a:t>
                      </a:r>
                      <a:r>
                        <a:rPr lang="en-US" sz="1800" dirty="0" err="1" smtClean="0">
                          <a:solidFill>
                            <a:schemeClr val="bg1"/>
                          </a:solidFill>
                        </a:rPr>
                        <a:t>Spt</a:t>
                      </a:r>
                      <a:endParaRPr lang="en-US" sz="1800" dirty="0" smtClean="0">
                        <a:solidFill>
                          <a:schemeClr val="bg1"/>
                        </a:solidFill>
                      </a:endParaRPr>
                    </a:p>
                  </a:txBody>
                  <a:tcPr>
                    <a:lnT w="12700" cmpd="sng">
                      <a:noFill/>
                    </a:lnT>
                    <a:solidFill>
                      <a:schemeClr val="accent1"/>
                    </a:solidFill>
                  </a:tcPr>
                </a:tc>
              </a:tr>
            </a:tbl>
          </a:graphicData>
        </a:graphic>
      </p:graphicFrame>
      <p:sp>
        <p:nvSpPr>
          <p:cNvPr id="4" name="Footer Placeholder 3"/>
          <p:cNvSpPr>
            <a:spLocks noGrp="1"/>
          </p:cNvSpPr>
          <p:nvPr>
            <p:ph type="ftr" sz="quarter" idx="11"/>
          </p:nvPr>
        </p:nvSpPr>
        <p:spPr/>
        <p:txBody>
          <a:bodyPr/>
          <a:lstStyle/>
          <a:p>
            <a:pPr>
              <a:defRPr/>
            </a:pPr>
            <a:r>
              <a:rPr lang="en-US" smtClean="0"/>
              <a:t>“Medically Ready Force…Ready Medical Force”</a:t>
            </a:r>
            <a:endParaRPr lang="en-US"/>
          </a:p>
        </p:txBody>
      </p:sp>
      <p:sp>
        <p:nvSpPr>
          <p:cNvPr id="5" name="Slide Number Placeholder 4"/>
          <p:cNvSpPr>
            <a:spLocks noGrp="1"/>
          </p:cNvSpPr>
          <p:nvPr>
            <p:ph type="sldNum" sz="quarter" idx="12"/>
          </p:nvPr>
        </p:nvSpPr>
        <p:spPr/>
        <p:txBody>
          <a:bodyPr/>
          <a:lstStyle/>
          <a:p>
            <a:pPr>
              <a:defRPr/>
            </a:pPr>
            <a:fld id="{682E4E41-C762-4826-AABD-A05C8323F5B9}" type="slidenum">
              <a:rPr lang="en-US" smtClean="0"/>
              <a:pPr>
                <a:defRPr/>
              </a:pPr>
              <a:t>12</a:t>
            </a:fld>
            <a:endParaRPr lang="en-US" dirty="0"/>
          </a:p>
        </p:txBody>
      </p:sp>
    </p:spTree>
    <p:extLst>
      <p:ext uri="{BB962C8B-B14F-4D97-AF65-F5344CB8AC3E}">
        <p14:creationId xmlns:p14="http://schemas.microsoft.com/office/powerpoint/2010/main" val="336348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83CAEB7A-CBC2-4E59-A2E9-250FE901207D}"/>
              </a:ext>
            </a:extLst>
          </p:cNvPr>
          <p:cNvSpPr>
            <a:spLocks noGrp="1"/>
          </p:cNvSpPr>
          <p:nvPr>
            <p:ph type="title"/>
          </p:nvPr>
        </p:nvSpPr>
        <p:spPr>
          <a:xfrm>
            <a:off x="1431758" y="1289784"/>
            <a:ext cx="5848350" cy="1060897"/>
          </a:xfrm>
        </p:spPr>
        <p:txBody>
          <a:bodyPr/>
          <a:lstStyle/>
          <a:p>
            <a:pPr algn="ctr"/>
            <a:r>
              <a:rPr lang="en-US" altLang="en-US" sz="4000" dirty="0" smtClean="0"/>
              <a:t>Question </a:t>
            </a:r>
            <a:r>
              <a:rPr lang="en-US" altLang="en-US" sz="4000" dirty="0"/>
              <a:t>&amp;</a:t>
            </a:r>
            <a:r>
              <a:rPr lang="en-US" altLang="en-US" sz="4000" dirty="0" smtClean="0"/>
              <a:t> Answer </a:t>
            </a:r>
            <a:endParaRPr lang="en-US" altLang="en-US" sz="4000" dirty="0"/>
          </a:p>
        </p:txBody>
      </p:sp>
      <p:pic>
        <p:nvPicPr>
          <p:cNvPr id="11" name="Picture 10" title="DHA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527" y="2178823"/>
            <a:ext cx="2437873" cy="2958886"/>
          </a:xfrm>
          <a:prstGeom prst="rect">
            <a:avLst/>
          </a:prstGeom>
        </p:spPr>
      </p:pic>
      <p:sp>
        <p:nvSpPr>
          <p:cNvPr id="4" name="Footer Placeholder 3">
            <a:extLst>
              <a:ext uri="{FF2B5EF4-FFF2-40B4-BE49-F238E27FC236}">
                <a16:creationId xmlns="" xmlns:a16="http://schemas.microsoft.com/office/drawing/2014/main" id="{569E63C8-A8D1-4435-87E1-F27F89155A70}"/>
              </a:ext>
            </a:extLst>
          </p:cNvPr>
          <p:cNvSpPr>
            <a:spLocks noGrp="1"/>
          </p:cNvSpPr>
          <p:nvPr>
            <p:ph type="ftr" sz="quarter" idx="11"/>
          </p:nvPr>
        </p:nvSpPr>
        <p:spPr>
          <a:xfrm>
            <a:off x="2484409" y="6363478"/>
            <a:ext cx="536563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prstClr val="black"/>
                </a:solidFill>
                <a:latin typeface="Calibri" pitchFamily="34" charset="0"/>
                <a:cs typeface="Arial" charset="0"/>
              </a:rPr>
              <a:t>“Medically Ready Force...Ready Medical Force”</a:t>
            </a:r>
          </a:p>
        </p:txBody>
      </p:sp>
      <p:sp>
        <p:nvSpPr>
          <p:cNvPr id="11268" name="Slide Number Placeholder 4">
            <a:extLst>
              <a:ext uri="{FF2B5EF4-FFF2-40B4-BE49-F238E27FC236}">
                <a16:creationId xmlns="" xmlns:a16="http://schemas.microsoft.com/office/drawing/2014/main" id="{BD19DC03-3FC6-4A41-B558-1F0A31396037}"/>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390D34A-C234-45DE-AA5F-A24BFE9DFE21}" type="slidenum">
              <a:rPr kumimoji="0" lang="en-US" altLang="en-US" sz="14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a:ln>
                <a:noFill/>
              </a:ln>
              <a:solidFill>
                <a:srgbClr val="898989"/>
              </a:solidFill>
              <a:effectLst/>
              <a:uLnTx/>
              <a:uFillTx/>
              <a:latin typeface="Calibri" panose="020F0502020204030204" pitchFamily="34" charset="0"/>
              <a:ea typeface="+mn-ea"/>
              <a:cs typeface="Arial" charset="0"/>
            </a:endParaRPr>
          </a:p>
        </p:txBody>
      </p:sp>
    </p:spTree>
    <p:extLst>
      <p:ext uri="{BB962C8B-B14F-4D97-AF65-F5344CB8AC3E}">
        <p14:creationId xmlns:p14="http://schemas.microsoft.com/office/powerpoint/2010/main" val="28800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2" y="127000"/>
            <a:ext cx="6781800" cy="825500"/>
          </a:xfrm>
        </p:spPr>
        <p:txBody>
          <a:bodyPr/>
          <a:lstStyle/>
          <a:p>
            <a:r>
              <a:rPr lang="en-US" sz="2400" dirty="0">
                <a:solidFill>
                  <a:srgbClr val="C00000"/>
                </a:solidFill>
                <a:latin typeface="Calibri" pitchFamily="34" charset="0"/>
                <a:cs typeface="Arial" charset="0"/>
              </a:rPr>
              <a:t>Assistant Director, Combat Support </a:t>
            </a:r>
            <a:r>
              <a:rPr lang="en-US" sz="2400" dirty="0" smtClean="0">
                <a:solidFill>
                  <a:srgbClr val="C00000"/>
                </a:solidFill>
                <a:latin typeface="Calibri" pitchFamily="34" charset="0"/>
                <a:cs typeface="Arial" charset="0"/>
              </a:rPr>
              <a:t>(ADCS)</a:t>
            </a:r>
            <a:r>
              <a:rPr lang="en-US" sz="2800" dirty="0" smtClean="0"/>
              <a:t/>
            </a:r>
            <a:br>
              <a:rPr lang="en-US" sz="2800" dirty="0" smtClean="0"/>
            </a:br>
            <a:r>
              <a:rPr lang="en-US" sz="2000" dirty="0" smtClean="0"/>
              <a:t>Force Health Protection &amp; Readiness Program (FHP&amp;RP) </a:t>
            </a:r>
            <a:endParaRPr lang="en-US" altLang="en-US" sz="2000" dirty="0"/>
          </a:p>
        </p:txBody>
      </p:sp>
      <p:graphicFrame>
        <p:nvGraphicFramePr>
          <p:cNvPr id="16" name="Diagram 15" descr="4 chevrons, chevron 1 opportunity description, chevron 2 contract details, chevron 3 contracting overview, chevron 4 additional information, chevron 1 is selected or active." title="Force Health Protection &amp; Readiness Program process diagram">
            <a:extLst>
              <a:ext uri="{FF2B5EF4-FFF2-40B4-BE49-F238E27FC236}">
                <a16:creationId xmlns="" xmlns:a16="http://schemas.microsoft.com/office/drawing/2014/main" id="{6EF1575B-71A5-4DCA-A40E-E6CD6FA0E799}"/>
              </a:ext>
            </a:extLst>
          </p:cNvPr>
          <p:cNvGraphicFramePr/>
          <p:nvPr>
            <p:extLst>
              <p:ext uri="{D42A27DB-BD31-4B8C-83A1-F6EECF244321}">
                <p14:modId xmlns:p14="http://schemas.microsoft.com/office/powerpoint/2010/main" val="1167541220"/>
              </p:ext>
            </p:extLst>
          </p:nvPr>
        </p:nvGraphicFramePr>
        <p:xfrm>
          <a:off x="208722" y="1126985"/>
          <a:ext cx="6096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title="Specificcations and Summary table">
            <a:extLst>
              <a:ext uri="{FF2B5EF4-FFF2-40B4-BE49-F238E27FC236}">
                <a16:creationId xmlns="" xmlns:a16="http://schemas.microsoft.com/office/drawing/2014/main" id="{AE829607-5E54-4D0D-9DBD-5FED170052E7}"/>
              </a:ext>
            </a:extLst>
          </p:cNvPr>
          <p:cNvGraphicFramePr>
            <a:graphicFrameLocks noGrp="1"/>
          </p:cNvGraphicFramePr>
          <p:nvPr>
            <p:extLst>
              <p:ext uri="{D42A27DB-BD31-4B8C-83A1-F6EECF244321}">
                <p14:modId xmlns:p14="http://schemas.microsoft.com/office/powerpoint/2010/main" val="3410854131"/>
              </p:ext>
            </p:extLst>
          </p:nvPr>
        </p:nvGraphicFramePr>
        <p:xfrm>
          <a:off x="326975" y="2010689"/>
          <a:ext cx="8288716" cy="4208531"/>
        </p:xfrm>
        <a:graphic>
          <a:graphicData uri="http://schemas.openxmlformats.org/drawingml/2006/table">
            <a:tbl>
              <a:tblPr firstRow="1" bandRow="1">
                <a:tableStyleId>{5C22544A-7EE6-4342-B048-85BDC9FD1C3A}</a:tableStyleId>
              </a:tblPr>
              <a:tblGrid>
                <a:gridCol w="2649916">
                  <a:extLst>
                    <a:ext uri="{9D8B030D-6E8A-4147-A177-3AD203B41FA5}">
                      <a16:colId xmlns="" xmlns:a16="http://schemas.microsoft.com/office/drawing/2014/main" val="1653692263"/>
                    </a:ext>
                  </a:extLst>
                </a:gridCol>
                <a:gridCol w="5638800">
                  <a:extLst>
                    <a:ext uri="{9D8B030D-6E8A-4147-A177-3AD203B41FA5}">
                      <a16:colId xmlns="" xmlns:a16="http://schemas.microsoft.com/office/drawing/2014/main" val="3920525297"/>
                    </a:ext>
                  </a:extLst>
                </a:gridCol>
              </a:tblGrid>
              <a:tr h="397394">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 xmlns:a16="http://schemas.microsoft.com/office/drawing/2014/main" val="3869799284"/>
                  </a:ext>
                </a:extLst>
              </a:tr>
              <a:tr h="682739">
                <a:tc>
                  <a:txBody>
                    <a:bodyPr/>
                    <a:lstStyle/>
                    <a:p>
                      <a:pPr algn="l"/>
                      <a:r>
                        <a:rPr lang="en-US" sz="2000" dirty="0"/>
                        <a:t>Requiring Activity</a:t>
                      </a:r>
                    </a:p>
                  </a:txBody>
                  <a:tcPr marT="45729" marB="45729" anchor="ctr"/>
                </a:tc>
                <a:tc>
                  <a:txBody>
                    <a:bodyPr/>
                    <a:lstStyle/>
                    <a:p>
                      <a:pPr marL="342900" indent="-342900">
                        <a:buFont typeface="Arial" panose="020B0604020202020204" pitchFamily="34" charset="0"/>
                        <a:buChar char="•"/>
                      </a:pPr>
                      <a:r>
                        <a:rPr lang="en-US" sz="2000" dirty="0" smtClean="0"/>
                        <a:t>ADCSA / Force Health Protection &amp; Readiness</a:t>
                      </a:r>
                      <a:r>
                        <a:rPr lang="en-US" sz="2000" baseline="0" dirty="0" smtClean="0"/>
                        <a:t> Program Office (</a:t>
                      </a:r>
                      <a:r>
                        <a:rPr lang="en-US" sz="2000" dirty="0" smtClean="0"/>
                        <a:t>FHP&amp;RP)</a:t>
                      </a:r>
                      <a:endParaRPr lang="en-US" sz="2000" dirty="0"/>
                    </a:p>
                  </a:txBody>
                  <a:tcPr marT="45711" marB="45711"/>
                </a:tc>
                <a:extLst>
                  <a:ext uri="{0D108BD9-81ED-4DB2-BD59-A6C34878D82A}">
                    <a16:rowId xmlns="" xmlns:a16="http://schemas.microsoft.com/office/drawing/2014/main" val="3708323578"/>
                  </a:ext>
                </a:extLst>
              </a:tr>
              <a:tr h="397431">
                <a:tc>
                  <a:txBody>
                    <a:bodyPr/>
                    <a:lstStyle/>
                    <a:p>
                      <a:pPr algn="l"/>
                      <a:r>
                        <a:rPr lang="en-US" sz="2000" dirty="0"/>
                        <a:t>Opportunity Title</a:t>
                      </a:r>
                    </a:p>
                  </a:txBody>
                  <a:tcPr marT="45729" marB="45729" anchor="ctr"/>
                </a:tc>
                <a:tc>
                  <a:txBody>
                    <a:bodyPr/>
                    <a:lstStyle/>
                    <a:p>
                      <a:pPr marL="342900" indent="-342900">
                        <a:buFont typeface="Arial" panose="020B0604020202020204" pitchFamily="34" charset="0"/>
                        <a:buChar char="•"/>
                      </a:pPr>
                      <a:r>
                        <a:rPr lang="en-US" sz="2000" dirty="0" smtClean="0"/>
                        <a:t>FHP&amp;RP Mission Assurance Support</a:t>
                      </a:r>
                      <a:endParaRPr lang="en-US" sz="2000" dirty="0"/>
                    </a:p>
                  </a:txBody>
                  <a:tcPr marT="45711" marB="45711"/>
                </a:tc>
                <a:extLst>
                  <a:ext uri="{0D108BD9-81ED-4DB2-BD59-A6C34878D82A}">
                    <a16:rowId xmlns="" xmlns:a16="http://schemas.microsoft.com/office/drawing/2014/main" val="2178061744"/>
                  </a:ext>
                </a:extLst>
              </a:tr>
              <a:tr h="397431">
                <a:tc>
                  <a:txBody>
                    <a:bodyPr/>
                    <a:lstStyle/>
                    <a:p>
                      <a:pPr algn="l"/>
                      <a:r>
                        <a:rPr lang="en-US" sz="2000" dirty="0"/>
                        <a:t>Existing Contract #</a:t>
                      </a:r>
                    </a:p>
                  </a:txBody>
                  <a:tcPr marT="45729" marB="45729" anchor="ctr"/>
                </a:tc>
                <a:tc>
                  <a:txBody>
                    <a:bodyPr/>
                    <a:lstStyle/>
                    <a:p>
                      <a:pPr marL="342900" indent="-342900">
                        <a:buFont typeface="Arial" panose="020B0604020202020204" pitchFamily="34" charset="0"/>
                        <a:buChar char="•"/>
                      </a:pPr>
                      <a:r>
                        <a:rPr lang="en-US" sz="2000" dirty="0" smtClean="0"/>
                        <a:t>HT0011-13-F-0016</a:t>
                      </a:r>
                    </a:p>
                    <a:p>
                      <a:pPr marL="342900" indent="-342900">
                        <a:buFont typeface="Arial" panose="020B0604020202020204" pitchFamily="34" charset="0"/>
                        <a:buChar char="•"/>
                      </a:pPr>
                      <a:r>
                        <a:rPr lang="en-US" sz="2000" dirty="0" smtClean="0"/>
                        <a:t>Incumbent: Knowesis, Inc.</a:t>
                      </a:r>
                      <a:endParaRPr lang="en-US" sz="2000" dirty="0"/>
                    </a:p>
                  </a:txBody>
                  <a:tcPr marT="45711" marB="45711"/>
                </a:tc>
                <a:extLst>
                  <a:ext uri="{0D108BD9-81ED-4DB2-BD59-A6C34878D82A}">
                    <a16:rowId xmlns="" xmlns:a16="http://schemas.microsoft.com/office/drawing/2014/main" val="3161713515"/>
                  </a:ext>
                </a:extLst>
              </a:tr>
              <a:tr h="1996313">
                <a:tc>
                  <a:txBody>
                    <a:bodyPr/>
                    <a:lstStyle/>
                    <a:p>
                      <a:pPr algn="l"/>
                      <a:r>
                        <a:rPr lang="en-US" sz="2000" dirty="0"/>
                        <a:t>Opportunity Description</a:t>
                      </a:r>
                    </a:p>
                  </a:txBody>
                  <a:tcPr marT="45729" marB="45729" anchor="ctr"/>
                </a:tc>
                <a:tc>
                  <a:txBody>
                    <a:bodyPr/>
                    <a:lstStyle/>
                    <a:p>
                      <a:r>
                        <a:rPr lang="en-US" sz="1400" b="0" i="0" u="none" strike="noStrike" kern="1200" baseline="0" dirty="0" smtClean="0">
                          <a:solidFill>
                            <a:schemeClr val="dk1"/>
                          </a:solidFill>
                          <a:latin typeface="+mn-lt"/>
                          <a:ea typeface="+mn-ea"/>
                          <a:cs typeface="+mn-cs"/>
                        </a:rPr>
                        <a:t>Provide program management, planning and execution support; studies, analytical, and evaluation services; administration services; document and records management; business process reengineering; logistical support; budget planning and management; acquisition support services for the Force Health Protection and Readiness Programs office, DHA, Office of the Assistance Secretary of Defense for Health Affairs. Historically work has been organized by Program Directorates and, although the work is comprised of shared services, is structured to outline the requirements according to each Program Directorate’s associated work.</a:t>
                      </a:r>
                      <a:endParaRPr lang="en-US" sz="1400" dirty="0"/>
                    </a:p>
                  </a:txBody>
                  <a:tcPr marT="45711" marB="45711"/>
                </a:tc>
                <a:extLst>
                  <a:ext uri="{0D108BD9-81ED-4DB2-BD59-A6C34878D82A}">
                    <a16:rowId xmlns="" xmlns:a16="http://schemas.microsoft.com/office/drawing/2014/main" val="3964747357"/>
                  </a:ext>
                </a:extLst>
              </a:tr>
            </a:tbl>
          </a:graphicData>
        </a:graphic>
      </p:graphicFrame>
      <p:sp>
        <p:nvSpPr>
          <p:cNvPr id="4" name="Footer Placeholder 3">
            <a:extLst>
              <a:ext uri="{FF2B5EF4-FFF2-40B4-BE49-F238E27FC236}">
                <a16:creationId xmlns="" xmlns:a16="http://schemas.microsoft.com/office/drawing/2014/main" id="{F03CCA38-1A3D-4EFB-861E-050F9836E951}"/>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6147" name="Slide Number Placeholder 4">
            <a:extLst>
              <a:ext uri="{FF2B5EF4-FFF2-40B4-BE49-F238E27FC236}">
                <a16:creationId xmlns="" xmlns:a16="http://schemas.microsoft.com/office/drawing/2014/main" id="{BE41532A-50DC-4CDD-9B07-60192DE503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7C3E3F7-2007-49F1-85B8-41E3444920B0}"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31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2" y="127000"/>
            <a:ext cx="6781800" cy="825500"/>
          </a:xfrm>
        </p:spPr>
        <p:txBody>
          <a:bodyPr/>
          <a:lstStyle/>
          <a:p>
            <a:r>
              <a:rPr lang="en-US" sz="2400" dirty="0">
                <a:solidFill>
                  <a:srgbClr val="C00000"/>
                </a:solidFill>
                <a:latin typeface="Calibri" pitchFamily="34" charset="0"/>
                <a:cs typeface="Arial" charset="0"/>
              </a:rPr>
              <a:t>Assistant Director, Combat Support </a:t>
            </a:r>
            <a:r>
              <a:rPr lang="en-US" sz="2400" dirty="0" smtClean="0">
                <a:solidFill>
                  <a:srgbClr val="C00000"/>
                </a:solidFill>
                <a:latin typeface="Calibri" pitchFamily="34" charset="0"/>
                <a:cs typeface="Arial" charset="0"/>
              </a:rPr>
              <a:t>(ADCS)</a:t>
            </a:r>
            <a:r>
              <a:rPr lang="en-US" sz="2800" dirty="0"/>
              <a:t/>
            </a:r>
            <a:br>
              <a:rPr lang="en-US" sz="2800" dirty="0"/>
            </a:br>
            <a:r>
              <a:rPr lang="en-US" sz="2000" dirty="0"/>
              <a:t>Force Health Protection &amp; Readiness </a:t>
            </a:r>
            <a:r>
              <a:rPr lang="en-US" sz="2000" dirty="0" smtClean="0"/>
              <a:t>Program </a:t>
            </a:r>
            <a:r>
              <a:rPr lang="en-US" sz="2000" dirty="0"/>
              <a:t>(FHP&amp;RP)</a:t>
            </a:r>
            <a:endParaRPr lang="en-US" altLang="en-US" sz="2000" dirty="0"/>
          </a:p>
        </p:txBody>
      </p:sp>
      <p:graphicFrame>
        <p:nvGraphicFramePr>
          <p:cNvPr id="9" name="Diagram 8" descr="4 chevrons, chevron 1 opportunity description, chevron 2 contract details, chevron 3 contracting overview, chevron 4 additional information, chevron 2 is selected or active." title="Force Health Protection &amp; Readiness Program process diagram">
            <a:extLst>
              <a:ext uri="{FF2B5EF4-FFF2-40B4-BE49-F238E27FC236}">
                <a16:creationId xmlns="" xmlns:a16="http://schemas.microsoft.com/office/drawing/2014/main" id="{BE6B5B8D-C33B-49C3-8807-3AC8E3DA43FD}"/>
              </a:ext>
            </a:extLst>
          </p:cNvPr>
          <p:cNvGraphicFramePr/>
          <p:nvPr>
            <p:extLst>
              <p:ext uri="{D42A27DB-BD31-4B8C-83A1-F6EECF244321}">
                <p14:modId xmlns:p14="http://schemas.microsoft.com/office/powerpoint/2010/main" val="1170047889"/>
              </p:ext>
            </p:extLst>
          </p:nvPr>
        </p:nvGraphicFramePr>
        <p:xfrm>
          <a:off x="208722" y="1127082"/>
          <a:ext cx="6096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title="Specifications and Summary table">
            <a:extLst>
              <a:ext uri="{FF2B5EF4-FFF2-40B4-BE49-F238E27FC236}">
                <a16:creationId xmlns="" xmlns:a16="http://schemas.microsoft.com/office/drawing/2014/main" id="{8934A09F-8B73-42B8-8B27-77A904518FF2}"/>
              </a:ext>
            </a:extLst>
          </p:cNvPr>
          <p:cNvGraphicFramePr>
            <a:graphicFrameLocks noGrp="1"/>
          </p:cNvGraphicFramePr>
          <p:nvPr>
            <p:extLst>
              <p:ext uri="{D42A27DB-BD31-4B8C-83A1-F6EECF244321}">
                <p14:modId xmlns:p14="http://schemas.microsoft.com/office/powerpoint/2010/main" val="2935713910"/>
              </p:ext>
            </p:extLst>
          </p:nvPr>
        </p:nvGraphicFramePr>
        <p:xfrm>
          <a:off x="427642" y="2081880"/>
          <a:ext cx="8288716" cy="4014120"/>
        </p:xfrm>
        <a:graphic>
          <a:graphicData uri="http://schemas.openxmlformats.org/drawingml/2006/table">
            <a:tbl>
              <a:tblPr firstRow="1" bandRow="1">
                <a:tableStyleId>{5C22544A-7EE6-4342-B048-85BDC9FD1C3A}</a:tableStyleId>
              </a:tblPr>
              <a:tblGrid>
                <a:gridCol w="2649916">
                  <a:extLst>
                    <a:ext uri="{9D8B030D-6E8A-4147-A177-3AD203B41FA5}">
                      <a16:colId xmlns="" xmlns:a16="http://schemas.microsoft.com/office/drawing/2014/main" val="1653692263"/>
                    </a:ext>
                  </a:extLst>
                </a:gridCol>
                <a:gridCol w="5638800">
                  <a:extLst>
                    <a:ext uri="{9D8B030D-6E8A-4147-A177-3AD203B41FA5}">
                      <a16:colId xmlns="" xmlns:a16="http://schemas.microsoft.com/office/drawing/2014/main" val="3920525297"/>
                    </a:ext>
                  </a:extLst>
                </a:gridCol>
              </a:tblGrid>
              <a:tr h="306803">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 xmlns:a16="http://schemas.microsoft.com/office/drawing/2014/main" val="3869799284"/>
                  </a:ext>
                </a:extLst>
              </a:tr>
              <a:tr h="416694">
                <a:tc>
                  <a:txBody>
                    <a:bodyPr/>
                    <a:lstStyle/>
                    <a:p>
                      <a:pPr algn="l"/>
                      <a:r>
                        <a:rPr lang="en-US" sz="2000" dirty="0"/>
                        <a:t>Contracting Office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DHA CO-Falls Church</a:t>
                      </a:r>
                      <a:endParaRPr lang="en-US" sz="2000" dirty="0"/>
                    </a:p>
                  </a:txBody>
                  <a:tcPr marT="45711" marB="45711"/>
                </a:tc>
                <a:extLst>
                  <a:ext uri="{0D108BD9-81ED-4DB2-BD59-A6C34878D82A}">
                    <a16:rowId xmlns="" xmlns:a16="http://schemas.microsoft.com/office/drawing/2014/main" val="3708323578"/>
                  </a:ext>
                </a:extLst>
              </a:tr>
              <a:tr h="416694">
                <a:tc>
                  <a:txBody>
                    <a:bodyPr/>
                    <a:lstStyle/>
                    <a:p>
                      <a:pPr algn="l"/>
                      <a:r>
                        <a:rPr lang="en-US" sz="2000" dirty="0"/>
                        <a:t>Contract Vehicle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Fair Opportunity (IDIQ,MAS,GWAC)</a:t>
                      </a:r>
                      <a:endParaRPr lang="en-US" sz="2000" dirty="0"/>
                    </a:p>
                  </a:txBody>
                  <a:tcPr marT="45711" marB="45711"/>
                </a:tc>
                <a:extLst>
                  <a:ext uri="{0D108BD9-81ED-4DB2-BD59-A6C34878D82A}">
                    <a16:rowId xmlns="" xmlns:a16="http://schemas.microsoft.com/office/drawing/2014/main" val="2178061744"/>
                  </a:ext>
                </a:extLst>
              </a:tr>
              <a:tr h="416694">
                <a:tc>
                  <a:txBody>
                    <a:bodyPr/>
                    <a:lstStyle/>
                    <a:p>
                      <a:pPr algn="l"/>
                      <a:r>
                        <a:rPr lang="en-US" sz="2000" dirty="0"/>
                        <a:t>Contract Type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FFP</a:t>
                      </a:r>
                      <a:endParaRPr lang="en-US" sz="2000" dirty="0"/>
                    </a:p>
                  </a:txBody>
                  <a:tcPr marT="45711" marB="45711"/>
                </a:tc>
                <a:extLst>
                  <a:ext uri="{0D108BD9-81ED-4DB2-BD59-A6C34878D82A}">
                    <a16:rowId xmlns="" xmlns:a16="http://schemas.microsoft.com/office/drawing/2014/main" val="3964747357"/>
                  </a:ext>
                </a:extLst>
              </a:tr>
              <a:tr h="416694">
                <a:tc>
                  <a:txBody>
                    <a:bodyPr/>
                    <a:lstStyle/>
                    <a:p>
                      <a:pPr algn="l"/>
                      <a:r>
                        <a:rPr lang="en-US" sz="2000" dirty="0"/>
                        <a:t>Total Contract Duration</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 Five years (base 12 months + 04 option years)</a:t>
                      </a:r>
                    </a:p>
                  </a:txBody>
                  <a:tcPr marT="45711" marB="45711"/>
                </a:tc>
                <a:extLst>
                  <a:ext uri="{0D108BD9-81ED-4DB2-BD59-A6C34878D82A}">
                    <a16:rowId xmlns="" xmlns:a16="http://schemas.microsoft.com/office/drawing/2014/main" val="3071098465"/>
                  </a:ext>
                </a:extLst>
              </a:tr>
              <a:tr h="416694">
                <a:tc>
                  <a:txBody>
                    <a:bodyPr/>
                    <a:lstStyle/>
                    <a:p>
                      <a:pPr algn="l"/>
                      <a:r>
                        <a:rPr lang="en-US" sz="2000" dirty="0"/>
                        <a:t>NAICS / PSC</a:t>
                      </a:r>
                    </a:p>
                  </a:txBody>
                  <a:tcPr anchor="ctr"/>
                </a:tc>
                <a:tc>
                  <a:txBody>
                    <a:bodyPr/>
                    <a:lstStyle/>
                    <a:p>
                      <a:pPr marL="342900" indent="-342900">
                        <a:buFont typeface="Arial" panose="020B0604020202020204" pitchFamily="34" charset="0"/>
                        <a:buChar char="•"/>
                      </a:pPr>
                      <a:r>
                        <a:rPr lang="en-US" sz="2000" dirty="0"/>
                        <a:t> </a:t>
                      </a:r>
                      <a:r>
                        <a:rPr lang="en-US" sz="2000" dirty="0" smtClean="0"/>
                        <a:t>541611</a:t>
                      </a:r>
                      <a:endParaRPr lang="en-US" sz="2000" dirty="0"/>
                    </a:p>
                  </a:txBody>
                  <a:tcPr marT="45711" marB="45711"/>
                </a:tc>
                <a:extLst>
                  <a:ext uri="{0D108BD9-81ED-4DB2-BD59-A6C34878D82A}">
                    <a16:rowId xmlns="" xmlns:a16="http://schemas.microsoft.com/office/drawing/2014/main" val="4121109383"/>
                  </a:ext>
                </a:extLst>
              </a:tr>
              <a:tr h="416694">
                <a:tc>
                  <a:txBody>
                    <a:bodyPr/>
                    <a:lstStyle/>
                    <a:p>
                      <a:pPr algn="l"/>
                      <a:r>
                        <a:rPr lang="en-US" sz="2000" dirty="0"/>
                        <a:t>Contract Value Range</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 </a:t>
                      </a:r>
                      <a:r>
                        <a:rPr lang="en-US" sz="2000" smtClean="0"/>
                        <a:t>$100M</a:t>
                      </a:r>
                      <a:endParaRPr lang="en-US" sz="2000" dirty="0" smtClean="0"/>
                    </a:p>
                  </a:txBody>
                  <a:tcPr marT="45711" marB="45711"/>
                </a:tc>
                <a:extLst>
                  <a:ext uri="{0D108BD9-81ED-4DB2-BD59-A6C34878D82A}">
                    <a16:rowId xmlns="" xmlns:a16="http://schemas.microsoft.com/office/drawing/2014/main" val="364731708"/>
                  </a:ext>
                </a:extLst>
              </a:tr>
              <a:tr h="542831">
                <a:tc>
                  <a:txBody>
                    <a:bodyPr/>
                    <a:lstStyle/>
                    <a:p>
                      <a:pPr algn="l"/>
                      <a:r>
                        <a:rPr lang="en-US" sz="2000" dirty="0"/>
                        <a:t>Small Business Set Aside (Y/N)</a:t>
                      </a:r>
                    </a:p>
                  </a:txBody>
                  <a:tcPr anchor="ctr"/>
                </a:tc>
                <a:tc>
                  <a:txBody>
                    <a:bodyPr/>
                    <a:lstStyle/>
                    <a:p>
                      <a:pPr marL="342900" indent="-342900">
                        <a:buFont typeface="Arial" panose="020B0604020202020204" pitchFamily="34" charset="0"/>
                        <a:buChar char="•"/>
                      </a:pPr>
                      <a:r>
                        <a:rPr lang="en-US" sz="2000" dirty="0"/>
                        <a:t> </a:t>
                      </a:r>
                      <a:r>
                        <a:rPr lang="en-US" sz="2000" dirty="0" smtClean="0"/>
                        <a:t>Y</a:t>
                      </a:r>
                      <a:endParaRPr lang="en-US" sz="2000" dirty="0"/>
                    </a:p>
                  </a:txBody>
                  <a:tcPr marT="45711" marB="45711"/>
                </a:tc>
                <a:extLst>
                  <a:ext uri="{0D108BD9-81ED-4DB2-BD59-A6C34878D82A}">
                    <a16:rowId xmlns="" xmlns:a16="http://schemas.microsoft.com/office/drawing/2014/main" val="3384750879"/>
                  </a:ext>
                </a:extLst>
              </a:tr>
              <a:tr h="416694">
                <a:tc>
                  <a:txBody>
                    <a:bodyPr/>
                    <a:lstStyle/>
                    <a:p>
                      <a:pPr algn="l"/>
                      <a:r>
                        <a:rPr lang="en-US" sz="2000" dirty="0"/>
                        <a:t>Contract Start Date</a:t>
                      </a:r>
                    </a:p>
                  </a:txBody>
                  <a:tcPr anchor="ctr"/>
                </a:tc>
                <a:tc>
                  <a:txBody>
                    <a:bodyPr/>
                    <a:lstStyle/>
                    <a:p>
                      <a:pPr marL="342900" indent="-342900">
                        <a:buFont typeface="Arial" panose="020B0604020202020204" pitchFamily="34" charset="0"/>
                        <a:buChar char="•"/>
                      </a:pPr>
                      <a:r>
                        <a:rPr lang="en-US" sz="2000" dirty="0"/>
                        <a:t> </a:t>
                      </a:r>
                      <a:r>
                        <a:rPr lang="en-US" sz="2000" dirty="0" smtClean="0"/>
                        <a:t>Feb. 2020</a:t>
                      </a:r>
                      <a:endParaRPr lang="en-US" sz="2000" dirty="0"/>
                    </a:p>
                  </a:txBody>
                  <a:tcPr marT="45711" marB="45711"/>
                </a:tc>
                <a:extLst>
                  <a:ext uri="{0D108BD9-81ED-4DB2-BD59-A6C34878D82A}">
                    <a16:rowId xmlns="" xmlns:a16="http://schemas.microsoft.com/office/drawing/2014/main" val="2878606236"/>
                  </a:ext>
                </a:extLst>
              </a:tr>
            </a:tbl>
          </a:graphicData>
        </a:graphic>
      </p:graphicFrame>
      <p:sp>
        <p:nvSpPr>
          <p:cNvPr id="4" name="Footer Placeholder 3">
            <a:extLst>
              <a:ext uri="{FF2B5EF4-FFF2-40B4-BE49-F238E27FC236}">
                <a16:creationId xmlns="" xmlns:a16="http://schemas.microsoft.com/office/drawing/2014/main" id="{45CCBA4E-15C0-4BAE-A010-2739DD12F843}"/>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7171" name="Slide Number Placeholder 4">
            <a:extLst>
              <a:ext uri="{FF2B5EF4-FFF2-40B4-BE49-F238E27FC236}">
                <a16:creationId xmlns="" xmlns:a16="http://schemas.microsoft.com/office/drawing/2014/main" id="{3B7655CC-5176-43DC-91EE-0B061F0C4E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9F860EF-CD2E-4E00-B090-71BE686E5C24}"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896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2" y="127000"/>
            <a:ext cx="6781800" cy="825500"/>
          </a:xfrm>
        </p:spPr>
        <p:txBody>
          <a:bodyPr/>
          <a:lstStyle/>
          <a:p>
            <a:r>
              <a:rPr lang="en-US" sz="2400" dirty="0">
                <a:solidFill>
                  <a:srgbClr val="C00000"/>
                </a:solidFill>
                <a:latin typeface="Calibri" pitchFamily="34" charset="0"/>
                <a:cs typeface="Arial" charset="0"/>
              </a:rPr>
              <a:t>Assistant Director, Combat Support </a:t>
            </a:r>
            <a:r>
              <a:rPr lang="en-US" sz="2400" dirty="0" smtClean="0">
                <a:solidFill>
                  <a:srgbClr val="C00000"/>
                </a:solidFill>
                <a:latin typeface="Calibri" pitchFamily="34" charset="0"/>
                <a:cs typeface="Arial" charset="0"/>
              </a:rPr>
              <a:t>(ADCS)</a:t>
            </a:r>
            <a:r>
              <a:rPr lang="en-US" sz="2800" dirty="0"/>
              <a:t/>
            </a:r>
            <a:br>
              <a:rPr lang="en-US" sz="2800" dirty="0"/>
            </a:br>
            <a:r>
              <a:rPr lang="en-US" sz="2000" dirty="0"/>
              <a:t>Force Health Protection &amp; Readiness Program (FHP&amp;RP)</a:t>
            </a:r>
            <a:endParaRPr lang="en-US" altLang="en-US" sz="2000" dirty="0"/>
          </a:p>
        </p:txBody>
      </p:sp>
      <p:graphicFrame>
        <p:nvGraphicFramePr>
          <p:cNvPr id="11" name="Diagram 10" descr="4 chevrons, chevron 1 opportunity description, chevron 2 contract details, chevron 3 contracting overview, chevron 4 additional information, chevron 3 is selected or active." title="Force Health Protection &amp; Readiness Program process diagram">
            <a:extLst>
              <a:ext uri="{FF2B5EF4-FFF2-40B4-BE49-F238E27FC236}">
                <a16:creationId xmlns="" xmlns:a16="http://schemas.microsoft.com/office/drawing/2014/main" id="{8E3B1A71-22EA-4530-B19F-C55BA89E1D07}"/>
              </a:ext>
            </a:extLst>
          </p:cNvPr>
          <p:cNvGraphicFramePr/>
          <p:nvPr>
            <p:extLst>
              <p:ext uri="{D42A27DB-BD31-4B8C-83A1-F6EECF244321}">
                <p14:modId xmlns:p14="http://schemas.microsoft.com/office/powerpoint/2010/main" val="243395668"/>
              </p:ext>
            </p:extLst>
          </p:nvPr>
        </p:nvGraphicFramePr>
        <p:xfrm>
          <a:off x="208722" y="1097722"/>
          <a:ext cx="6096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a:extLst>
              <a:ext uri="{FF2B5EF4-FFF2-40B4-BE49-F238E27FC236}">
                <a16:creationId xmlns="" xmlns:a16="http://schemas.microsoft.com/office/drawing/2014/main" id="{AE7F40D2-53DC-4F3B-81DB-04AE2888C98E}"/>
              </a:ext>
            </a:extLst>
          </p:cNvPr>
          <p:cNvSpPr>
            <a:spLocks noGrp="1"/>
          </p:cNvSpPr>
          <p:nvPr>
            <p:ph idx="1"/>
          </p:nvPr>
        </p:nvSpPr>
        <p:spPr>
          <a:xfrm>
            <a:off x="316523" y="1941784"/>
            <a:ext cx="8639907" cy="4388678"/>
          </a:xfrm>
        </p:spPr>
        <p:txBody>
          <a:bodyPr/>
          <a:lstStyle/>
          <a:p>
            <a:r>
              <a:rPr lang="en-US" sz="1400" dirty="0"/>
              <a:t>Best Value Trade-Off evaluation, factors include, but are not limited to:  Technical Approach, Past Performance, Corporate/Personnel Experience, and Pricing</a:t>
            </a:r>
          </a:p>
          <a:p>
            <a:endParaRPr lang="en-US" altLang="en-US" sz="1400" u="sng" dirty="0" smtClean="0"/>
          </a:p>
          <a:p>
            <a:r>
              <a:rPr lang="en-US" altLang="en-US" sz="1400" u="sng" dirty="0" smtClean="0"/>
              <a:t>Additional Details</a:t>
            </a:r>
            <a:r>
              <a:rPr lang="en-US" altLang="en-US" sz="1400" dirty="0" smtClean="0"/>
              <a:t>: </a:t>
            </a:r>
          </a:p>
          <a:p>
            <a:pPr lvl="1">
              <a:buFont typeface="Arial" panose="020B0604020202020204" pitchFamily="34" charset="0"/>
              <a:buChar char="•"/>
            </a:pPr>
            <a:r>
              <a:rPr lang="en-US" altLang="en-US" sz="1400" dirty="0" smtClean="0"/>
              <a:t>Provide </a:t>
            </a:r>
            <a:r>
              <a:rPr lang="en-US" altLang="en-US" sz="1400" dirty="0"/>
              <a:t>personnel with expertise in executive administrative assistance, and records management. Annually, FHP&amp;RP produces approximately 37 DoD Issuances, 11 Reports to Congress (2012), 153 Quick-Turn congressional responses, and 800+ Correspondence tasks, 18 Reciprocal Health Care Agreements, 14 GAO audits and DoDIG investigations, and </a:t>
            </a:r>
            <a:r>
              <a:rPr lang="en-US" altLang="en-US" sz="1400" dirty="0" smtClean="0"/>
              <a:t>numerous Capitol </a:t>
            </a:r>
            <a:r>
              <a:rPr lang="en-US" altLang="en-US" sz="1400" dirty="0"/>
              <a:t>Hill engagements and regular DoD-VA engagements, and 60+ interagency meetings (including NSS and White House</a:t>
            </a:r>
            <a:r>
              <a:rPr lang="en-US" altLang="en-US" sz="1400" dirty="0" smtClean="0"/>
              <a:t>).</a:t>
            </a:r>
            <a:endParaRPr lang="en-US" altLang="en-US" sz="1400" dirty="0"/>
          </a:p>
          <a:p>
            <a:pPr lvl="1">
              <a:buFont typeface="Arial" panose="020B0604020202020204" pitchFamily="34" charset="0"/>
              <a:buChar char="•"/>
            </a:pPr>
            <a:r>
              <a:rPr lang="en-US" altLang="en-US" sz="1400" dirty="0"/>
              <a:t>P</a:t>
            </a:r>
            <a:r>
              <a:rPr lang="en-US" altLang="en-US" sz="1400" dirty="0" smtClean="0"/>
              <a:t>rovide </a:t>
            </a:r>
            <a:r>
              <a:rPr lang="en-US" altLang="en-US" sz="1400" dirty="0"/>
              <a:t>administrative and program support to the organization leadership including but not limited to support in the preparation of briefings; coordinating travel arrangements; managing calendars; recording meetings minutes; revising, creating of documents, spreadsheets, and transmittals; photocopying; sending facsimiles; answering telephone calls; and coordinating with internal and external organizations</a:t>
            </a:r>
            <a:r>
              <a:rPr lang="en-US" altLang="en-US" sz="1400" dirty="0" smtClean="0"/>
              <a:t>.</a:t>
            </a:r>
            <a:endParaRPr lang="en-US" altLang="en-US" sz="1400" dirty="0"/>
          </a:p>
          <a:p>
            <a:pPr lvl="1">
              <a:buFont typeface="Arial" panose="020B0604020202020204" pitchFamily="34" charset="0"/>
              <a:buChar char="•"/>
            </a:pPr>
            <a:r>
              <a:rPr lang="en-US" altLang="en-US" sz="1400" dirty="0"/>
              <a:t>P</a:t>
            </a:r>
            <a:r>
              <a:rPr lang="en-US" altLang="en-US" sz="1400" dirty="0" smtClean="0"/>
              <a:t>rovide </a:t>
            </a:r>
            <a:r>
              <a:rPr lang="en-US" altLang="en-US" sz="1400" dirty="0"/>
              <a:t>personnel who have subject matter expertise with high-profile enterprise configuration management, correspondence, and records management support able to provide overall management and on-site support for Staff Action Control and Coordination Portal (SACCP), records management, and the filing system to include providing the action officer training at a minimum on a quarterly basis to FHP&amp;RP personnel</a:t>
            </a:r>
            <a:r>
              <a:rPr lang="en-US" altLang="en-US" sz="1400" dirty="0" smtClean="0"/>
              <a:t>.</a:t>
            </a:r>
            <a:endParaRPr lang="en-US" altLang="en-US" sz="1400" dirty="0"/>
          </a:p>
        </p:txBody>
      </p:sp>
      <p:sp>
        <p:nvSpPr>
          <p:cNvPr id="4" name="Footer Placeholder 3">
            <a:extLst>
              <a:ext uri="{FF2B5EF4-FFF2-40B4-BE49-F238E27FC236}">
                <a16:creationId xmlns="" xmlns:a16="http://schemas.microsoft.com/office/drawing/2014/main" id="{C64CEA36-EAB4-4152-808E-75DE8E73EC57}"/>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8196" name="Slide Number Placeholder 4">
            <a:extLst>
              <a:ext uri="{FF2B5EF4-FFF2-40B4-BE49-F238E27FC236}">
                <a16:creationId xmlns="" xmlns:a16="http://schemas.microsoft.com/office/drawing/2014/main" id="{44378DC6-FA7E-4D5C-B102-D2F03DF5C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584EB87-6862-4859-B544-476EF453DD87}"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7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2" y="127000"/>
            <a:ext cx="6781800" cy="825500"/>
          </a:xfrm>
        </p:spPr>
        <p:txBody>
          <a:bodyPr/>
          <a:lstStyle/>
          <a:p>
            <a:r>
              <a:rPr lang="en-US" sz="2400" dirty="0">
                <a:solidFill>
                  <a:srgbClr val="C00000"/>
                </a:solidFill>
                <a:latin typeface="Calibri" pitchFamily="34" charset="0"/>
                <a:cs typeface="Arial" charset="0"/>
              </a:rPr>
              <a:t>Assistant Director, Combat Support </a:t>
            </a:r>
            <a:r>
              <a:rPr lang="en-US" sz="2400" dirty="0" smtClean="0">
                <a:solidFill>
                  <a:srgbClr val="C00000"/>
                </a:solidFill>
                <a:latin typeface="Calibri" pitchFamily="34" charset="0"/>
                <a:cs typeface="Arial" charset="0"/>
              </a:rPr>
              <a:t>(ADCS)</a:t>
            </a:r>
            <a:r>
              <a:rPr lang="en-US" sz="2400" dirty="0"/>
              <a:t/>
            </a:r>
            <a:br>
              <a:rPr lang="en-US" sz="2400" dirty="0"/>
            </a:br>
            <a:r>
              <a:rPr lang="en-US" sz="2000" dirty="0"/>
              <a:t>Force Health Protection &amp; Readiness Program (FHP&amp;RP)</a:t>
            </a:r>
            <a:endParaRPr lang="en-US" altLang="en-US" sz="2000" dirty="0"/>
          </a:p>
        </p:txBody>
      </p:sp>
      <p:graphicFrame>
        <p:nvGraphicFramePr>
          <p:cNvPr id="11" name="Diagram 10" descr="4 chevrons, chevron 1 opportunity description, chevron 2 contract details, chevron 3 contracting overview, chevron 4 additional information, chevron 4 is selected or active." title="Force Health Protection &amp; Readiness Program process diagram">
            <a:extLst>
              <a:ext uri="{FF2B5EF4-FFF2-40B4-BE49-F238E27FC236}">
                <a16:creationId xmlns="" xmlns:a16="http://schemas.microsoft.com/office/drawing/2014/main" id="{8E3B1A71-22EA-4530-B19F-C55BA89E1D07}"/>
              </a:ext>
            </a:extLst>
          </p:cNvPr>
          <p:cNvGraphicFramePr/>
          <p:nvPr>
            <p:extLst>
              <p:ext uri="{D42A27DB-BD31-4B8C-83A1-F6EECF244321}">
                <p14:modId xmlns:p14="http://schemas.microsoft.com/office/powerpoint/2010/main" val="3095323401"/>
              </p:ext>
            </p:extLst>
          </p:nvPr>
        </p:nvGraphicFramePr>
        <p:xfrm>
          <a:off x="208722" y="1097722"/>
          <a:ext cx="6096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a:extLst>
              <a:ext uri="{FF2B5EF4-FFF2-40B4-BE49-F238E27FC236}">
                <a16:creationId xmlns="" xmlns:a16="http://schemas.microsoft.com/office/drawing/2014/main" id="{AE7F40D2-53DC-4F3B-81DB-04AE2888C98E}"/>
              </a:ext>
            </a:extLst>
          </p:cNvPr>
          <p:cNvSpPr>
            <a:spLocks noGrp="1"/>
          </p:cNvSpPr>
          <p:nvPr>
            <p:ph idx="1"/>
          </p:nvPr>
        </p:nvSpPr>
        <p:spPr>
          <a:xfrm>
            <a:off x="457200" y="2012122"/>
            <a:ext cx="8229600" cy="4388678"/>
          </a:xfrm>
        </p:spPr>
        <p:txBody>
          <a:bodyPr/>
          <a:lstStyle/>
          <a:p>
            <a:r>
              <a:rPr lang="en-US" altLang="en-US" sz="1800" u="sng" dirty="0" smtClean="0"/>
              <a:t>Additional Information</a:t>
            </a:r>
            <a:r>
              <a:rPr lang="en-US" altLang="en-US" sz="1800" dirty="0" smtClean="0"/>
              <a:t>:  </a:t>
            </a:r>
          </a:p>
          <a:p>
            <a:pPr lvl="1">
              <a:buFont typeface="Arial" panose="020B0604020202020204" pitchFamily="34" charset="0"/>
              <a:buChar char="•"/>
            </a:pPr>
            <a:r>
              <a:rPr lang="en-US" altLang="en-US" sz="1800" dirty="0" smtClean="0"/>
              <a:t>The </a:t>
            </a:r>
            <a:r>
              <a:rPr lang="en-US" altLang="en-US" sz="1800" dirty="0"/>
              <a:t>Deputy Assistant Secretary of Defense (DASD) for Force Health Protection and Readiness is the principal </a:t>
            </a:r>
            <a:r>
              <a:rPr lang="en-US" altLang="en-US" sz="1800" dirty="0" smtClean="0"/>
              <a:t>staff Assistant </a:t>
            </a:r>
            <a:r>
              <a:rPr lang="en-US" altLang="en-US" sz="1800" dirty="0"/>
              <a:t>and advisor to the Assistant Secretary of Defense (Health Affairs) for all DoD policies, programs, </a:t>
            </a:r>
            <a:r>
              <a:rPr lang="en-US" altLang="en-US" sz="1800" dirty="0" smtClean="0"/>
              <a:t>and activities </a:t>
            </a:r>
            <a:r>
              <a:rPr lang="en-US" altLang="en-US" sz="1800" dirty="0"/>
              <a:t>related to deployment health, force health protection, medical readiness, medical logistics </a:t>
            </a:r>
            <a:r>
              <a:rPr lang="en-US" altLang="en-US" sz="1800" dirty="0" smtClean="0"/>
              <a:t>and standardization, international health agreements and missions, and national disaster support. </a:t>
            </a:r>
          </a:p>
          <a:p>
            <a:pPr lvl="1">
              <a:buFont typeface="Arial" panose="020B0604020202020204" pitchFamily="34" charset="0"/>
              <a:buChar char="•"/>
            </a:pPr>
            <a:r>
              <a:rPr lang="en-US" altLang="en-US" sz="1800" dirty="0" smtClean="0"/>
              <a:t>The Force Health Protection </a:t>
            </a:r>
            <a:r>
              <a:rPr lang="en-US" altLang="en-US" sz="1800" dirty="0"/>
              <a:t>and Readiness Programs office supports the DASD and is comprised of ten major Program </a:t>
            </a:r>
            <a:r>
              <a:rPr lang="en-US" altLang="en-US" sz="1800" dirty="0" smtClean="0"/>
              <a:t>Directorates providing defense-wide health care and deployment medical capability to improve, protect, and conserve the health and </a:t>
            </a:r>
            <a:r>
              <a:rPr lang="en-US" altLang="en-US" sz="1800" dirty="0"/>
              <a:t>resilience of Service members for operational mission performance across global military activities </a:t>
            </a:r>
            <a:r>
              <a:rPr lang="en-US" altLang="en-US" sz="1800" dirty="0" smtClean="0"/>
              <a:t>and operations.</a:t>
            </a:r>
            <a:endParaRPr lang="en-US" dirty="0" smtClean="0"/>
          </a:p>
        </p:txBody>
      </p:sp>
      <p:sp>
        <p:nvSpPr>
          <p:cNvPr id="4" name="Footer Placeholder 3">
            <a:extLst>
              <a:ext uri="{FF2B5EF4-FFF2-40B4-BE49-F238E27FC236}">
                <a16:creationId xmlns="" xmlns:a16="http://schemas.microsoft.com/office/drawing/2014/main" id="{C64CEA36-EAB4-4152-808E-75DE8E73EC57}"/>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“Medically Ready Force...Ready Medical Force”</a:t>
            </a:r>
          </a:p>
        </p:txBody>
      </p:sp>
      <p:sp>
        <p:nvSpPr>
          <p:cNvPr id="8196" name="Slide Number Placeholder 4">
            <a:extLst>
              <a:ext uri="{FF2B5EF4-FFF2-40B4-BE49-F238E27FC236}">
                <a16:creationId xmlns="" xmlns:a16="http://schemas.microsoft.com/office/drawing/2014/main" id="{44378DC6-FA7E-4D5C-B102-D2F03DF5C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584EB87-6862-4859-B544-476EF453DD87}"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5315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2" y="127000"/>
            <a:ext cx="6781800" cy="825500"/>
          </a:xfrm>
        </p:spPr>
        <p:txBody>
          <a:bodyPr/>
          <a:lstStyle/>
          <a:p>
            <a:r>
              <a:rPr lang="en-US" sz="2400" dirty="0">
                <a:solidFill>
                  <a:srgbClr val="C00000"/>
                </a:solidFill>
                <a:latin typeface="Calibri" pitchFamily="34" charset="0"/>
                <a:cs typeface="Arial" charset="0"/>
              </a:rPr>
              <a:t>Assistant Director, Combat Support </a:t>
            </a:r>
            <a:r>
              <a:rPr lang="en-US" sz="2400" dirty="0" smtClean="0">
                <a:solidFill>
                  <a:srgbClr val="C00000"/>
                </a:solidFill>
                <a:latin typeface="Calibri" pitchFamily="34" charset="0"/>
                <a:cs typeface="Arial" charset="0"/>
              </a:rPr>
              <a:t>(ADCS)</a:t>
            </a:r>
            <a:r>
              <a:rPr lang="en-US" sz="2800" dirty="0" smtClean="0"/>
              <a:t/>
            </a:r>
            <a:br>
              <a:rPr lang="en-US" sz="2800" dirty="0" smtClean="0"/>
            </a:br>
            <a:r>
              <a:rPr lang="en-US" sz="2000" dirty="0" smtClean="0"/>
              <a:t>Business </a:t>
            </a:r>
            <a:r>
              <a:rPr lang="en-US" sz="2000" dirty="0"/>
              <a:t>Operation </a:t>
            </a:r>
            <a:r>
              <a:rPr lang="en-US" sz="2000" dirty="0" smtClean="0"/>
              <a:t>Support</a:t>
            </a:r>
            <a:endParaRPr lang="en-US" altLang="en-US" sz="2000" dirty="0"/>
          </a:p>
        </p:txBody>
      </p:sp>
      <p:graphicFrame>
        <p:nvGraphicFramePr>
          <p:cNvPr id="16" name="Diagram 15" descr="4 chevrons, chevron 1 opportunity description, chevron 2 contract details, chevron 3 contracting overview, chevron 4 additional information, chevron 1 is selected or active." title="Business Operation Support process diagram">
            <a:extLst>
              <a:ext uri="{FF2B5EF4-FFF2-40B4-BE49-F238E27FC236}">
                <a16:creationId xmlns="" xmlns:a16="http://schemas.microsoft.com/office/drawing/2014/main" id="{6EF1575B-71A5-4DCA-A40E-E6CD6FA0E799}"/>
              </a:ext>
            </a:extLst>
          </p:cNvPr>
          <p:cNvGraphicFramePr/>
          <p:nvPr>
            <p:extLst>
              <p:ext uri="{D42A27DB-BD31-4B8C-83A1-F6EECF244321}">
                <p14:modId xmlns:p14="http://schemas.microsoft.com/office/powerpoint/2010/main" val="53347792"/>
              </p:ext>
            </p:extLst>
          </p:nvPr>
        </p:nvGraphicFramePr>
        <p:xfrm>
          <a:off x="208722" y="1126985"/>
          <a:ext cx="6096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title="Specifications and Summary table">
            <a:extLst>
              <a:ext uri="{FF2B5EF4-FFF2-40B4-BE49-F238E27FC236}">
                <a16:creationId xmlns="" xmlns:a16="http://schemas.microsoft.com/office/drawing/2014/main" id="{AE829607-5E54-4D0D-9DBD-5FED170052E7}"/>
              </a:ext>
            </a:extLst>
          </p:cNvPr>
          <p:cNvGraphicFramePr>
            <a:graphicFrameLocks noGrp="1"/>
          </p:cNvGraphicFramePr>
          <p:nvPr>
            <p:extLst>
              <p:ext uri="{D42A27DB-BD31-4B8C-83A1-F6EECF244321}">
                <p14:modId xmlns:p14="http://schemas.microsoft.com/office/powerpoint/2010/main" val="1825703772"/>
              </p:ext>
            </p:extLst>
          </p:nvPr>
        </p:nvGraphicFramePr>
        <p:xfrm>
          <a:off x="427642" y="2066435"/>
          <a:ext cx="8288716" cy="4174899"/>
        </p:xfrm>
        <a:graphic>
          <a:graphicData uri="http://schemas.openxmlformats.org/drawingml/2006/table">
            <a:tbl>
              <a:tblPr firstRow="1" bandRow="1">
                <a:tableStyleId>{5C22544A-7EE6-4342-B048-85BDC9FD1C3A}</a:tableStyleId>
              </a:tblPr>
              <a:tblGrid>
                <a:gridCol w="2649916">
                  <a:extLst>
                    <a:ext uri="{9D8B030D-6E8A-4147-A177-3AD203B41FA5}">
                      <a16:colId xmlns="" xmlns:a16="http://schemas.microsoft.com/office/drawing/2014/main" val="1653692263"/>
                    </a:ext>
                  </a:extLst>
                </a:gridCol>
                <a:gridCol w="5638800">
                  <a:extLst>
                    <a:ext uri="{9D8B030D-6E8A-4147-A177-3AD203B41FA5}">
                      <a16:colId xmlns="" xmlns:a16="http://schemas.microsoft.com/office/drawing/2014/main" val="3920525297"/>
                    </a:ext>
                  </a:extLst>
                </a:gridCol>
              </a:tblGrid>
              <a:tr h="397394">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 xmlns:a16="http://schemas.microsoft.com/office/drawing/2014/main" val="3869799284"/>
                  </a:ext>
                </a:extLst>
              </a:tr>
              <a:tr h="682739">
                <a:tc>
                  <a:txBody>
                    <a:bodyPr/>
                    <a:lstStyle/>
                    <a:p>
                      <a:pPr algn="l"/>
                      <a:r>
                        <a:rPr lang="en-US" sz="2000" dirty="0"/>
                        <a:t>Requiring Activity</a:t>
                      </a:r>
                    </a:p>
                  </a:txBody>
                  <a:tcPr marT="45729" marB="45729" anchor="ctr"/>
                </a:tc>
                <a:tc>
                  <a:txBody>
                    <a:bodyPr/>
                    <a:lstStyle/>
                    <a:p>
                      <a:pPr marL="342900" indent="-342900">
                        <a:buFont typeface="Arial" panose="020B0604020202020204" pitchFamily="34" charset="0"/>
                        <a:buChar char="•"/>
                      </a:pPr>
                      <a:r>
                        <a:rPr lang="en-US" sz="2000" dirty="0" smtClean="0"/>
                        <a:t>ADCS/Armed Services</a:t>
                      </a:r>
                      <a:r>
                        <a:rPr lang="en-US" sz="2000" baseline="0" dirty="0" smtClean="0"/>
                        <a:t> Blood Program Office</a:t>
                      </a:r>
                      <a:endParaRPr lang="en-US" sz="2000" dirty="0"/>
                    </a:p>
                  </a:txBody>
                  <a:tcPr marT="45711" marB="45711"/>
                </a:tc>
                <a:extLst>
                  <a:ext uri="{0D108BD9-81ED-4DB2-BD59-A6C34878D82A}">
                    <a16:rowId xmlns="" xmlns:a16="http://schemas.microsoft.com/office/drawing/2014/main" val="3708323578"/>
                  </a:ext>
                </a:extLst>
              </a:tr>
              <a:tr h="397431">
                <a:tc>
                  <a:txBody>
                    <a:bodyPr/>
                    <a:lstStyle/>
                    <a:p>
                      <a:pPr algn="l"/>
                      <a:r>
                        <a:rPr lang="en-US" sz="2000" dirty="0"/>
                        <a:t>Opportunity Title</a:t>
                      </a:r>
                    </a:p>
                  </a:txBody>
                  <a:tcPr marT="45729" marB="45729" anchor="ctr"/>
                </a:tc>
                <a:tc>
                  <a:txBody>
                    <a:bodyPr/>
                    <a:lstStyle/>
                    <a:p>
                      <a:pPr marL="342900" indent="-342900">
                        <a:buFont typeface="Arial" panose="020B0604020202020204" pitchFamily="34" charset="0"/>
                        <a:buChar char="•"/>
                      </a:pPr>
                      <a:r>
                        <a:rPr lang="en-US" sz="2000" dirty="0" smtClean="0"/>
                        <a:t>Business Operation Support</a:t>
                      </a:r>
                      <a:endParaRPr lang="en-US" sz="2000" dirty="0"/>
                    </a:p>
                  </a:txBody>
                  <a:tcPr marT="45711" marB="45711"/>
                </a:tc>
                <a:extLst>
                  <a:ext uri="{0D108BD9-81ED-4DB2-BD59-A6C34878D82A}">
                    <a16:rowId xmlns="" xmlns:a16="http://schemas.microsoft.com/office/drawing/2014/main" val="2178061744"/>
                  </a:ext>
                </a:extLst>
              </a:tr>
              <a:tr h="397431">
                <a:tc>
                  <a:txBody>
                    <a:bodyPr/>
                    <a:lstStyle/>
                    <a:p>
                      <a:pPr algn="l"/>
                      <a:r>
                        <a:rPr lang="en-US" sz="2000" dirty="0"/>
                        <a:t>Existing Contract #</a:t>
                      </a:r>
                    </a:p>
                  </a:txBody>
                  <a:tcPr marT="45729" marB="45729" anchor="ctr"/>
                </a:tc>
                <a:tc>
                  <a:txBody>
                    <a:bodyPr/>
                    <a:lstStyle/>
                    <a:p>
                      <a:pPr marL="342900" indent="-342900">
                        <a:buFont typeface="Arial" panose="020B0604020202020204" pitchFamily="34" charset="0"/>
                        <a:buChar char="•"/>
                      </a:pPr>
                      <a:r>
                        <a:rPr lang="en-US" sz="2000" dirty="0" smtClean="0"/>
                        <a:t>HT0011-18-C-0005</a:t>
                      </a:r>
                    </a:p>
                    <a:p>
                      <a:pPr marL="342900" indent="-342900">
                        <a:buFont typeface="Arial" panose="020B0604020202020204" pitchFamily="34" charset="0"/>
                        <a:buChar char="•"/>
                      </a:pPr>
                      <a:r>
                        <a:rPr lang="en-US" sz="2000" dirty="0" smtClean="0"/>
                        <a:t>Incumbent: </a:t>
                      </a:r>
                      <a:r>
                        <a:rPr lang="en-US" sz="1800" b="0" i="0" u="none" strike="noStrike" kern="1200" baseline="0" dirty="0" smtClean="0">
                          <a:solidFill>
                            <a:schemeClr val="dk1"/>
                          </a:solidFill>
                          <a:latin typeface="+mn-lt"/>
                          <a:ea typeface="+mn-ea"/>
                          <a:cs typeface="+mn-cs"/>
                        </a:rPr>
                        <a:t>VMD SYSTEMS INTEGRATORS, INC</a:t>
                      </a:r>
                      <a:r>
                        <a:rPr lang="en-US" sz="2000" dirty="0" smtClean="0"/>
                        <a:t>.</a:t>
                      </a:r>
                      <a:endParaRPr lang="en-US" sz="2000" dirty="0"/>
                    </a:p>
                  </a:txBody>
                  <a:tcPr marT="45711" marB="45711"/>
                </a:tc>
                <a:extLst>
                  <a:ext uri="{0D108BD9-81ED-4DB2-BD59-A6C34878D82A}">
                    <a16:rowId xmlns="" xmlns:a16="http://schemas.microsoft.com/office/drawing/2014/main" val="3161713515"/>
                  </a:ext>
                </a:extLst>
              </a:tr>
              <a:tr h="1996313">
                <a:tc>
                  <a:txBody>
                    <a:bodyPr/>
                    <a:lstStyle/>
                    <a:p>
                      <a:pPr algn="l"/>
                      <a:r>
                        <a:rPr lang="en-US" sz="2000" dirty="0"/>
                        <a:t>Opportunity Description</a:t>
                      </a:r>
                    </a:p>
                  </a:txBody>
                  <a:tcPr marT="45729" marB="45729" anchor="ctr"/>
                </a:tc>
                <a:tc>
                  <a:txBody>
                    <a:bodyPr/>
                    <a:lstStyle/>
                    <a:p>
                      <a:r>
                        <a:rPr lang="en-US" sz="1400" b="0" i="0" u="none" strike="noStrike" kern="1200" baseline="0" dirty="0" smtClean="0">
                          <a:solidFill>
                            <a:schemeClr val="dk1"/>
                          </a:solidFill>
                          <a:latin typeface="+mn-lt"/>
                          <a:ea typeface="+mn-ea"/>
                          <a:cs typeface="+mn-cs"/>
                        </a:rPr>
                        <a:t>Support provides for continued technical expertise, blood donation marketing, and multimedia platform support to the DoD's Service Blood Programs. Recovers data from multiple information systems and product tracking to adequately manage/report status of the intricate and complex blood product distribution chain of blood collection, manufacturing, testing, transport and transfusion for supporting operations. </a:t>
                      </a:r>
                      <a:endParaRPr lang="en-US" sz="1400" dirty="0"/>
                    </a:p>
                  </a:txBody>
                  <a:tcPr marT="45711" marB="45711"/>
                </a:tc>
                <a:extLst>
                  <a:ext uri="{0D108BD9-81ED-4DB2-BD59-A6C34878D82A}">
                    <a16:rowId xmlns="" xmlns:a16="http://schemas.microsoft.com/office/drawing/2014/main" val="3964747357"/>
                  </a:ext>
                </a:extLst>
              </a:tr>
            </a:tbl>
          </a:graphicData>
        </a:graphic>
      </p:graphicFrame>
      <p:sp>
        <p:nvSpPr>
          <p:cNvPr id="4" name="Footer Placeholder 3">
            <a:extLst>
              <a:ext uri="{FF2B5EF4-FFF2-40B4-BE49-F238E27FC236}">
                <a16:creationId xmlns="" xmlns:a16="http://schemas.microsoft.com/office/drawing/2014/main" id="{F03CCA38-1A3D-4EFB-861E-050F9836E951}"/>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6147" name="Slide Number Placeholder 4">
            <a:extLst>
              <a:ext uri="{FF2B5EF4-FFF2-40B4-BE49-F238E27FC236}">
                <a16:creationId xmlns="" xmlns:a16="http://schemas.microsoft.com/office/drawing/2014/main" id="{BE41532A-50DC-4CDD-9B07-60192DE503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7C3E3F7-2007-49F1-85B8-41E3444920B0}"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6</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3306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2" y="127000"/>
            <a:ext cx="6781800" cy="825500"/>
          </a:xfrm>
        </p:spPr>
        <p:txBody>
          <a:bodyPr/>
          <a:lstStyle/>
          <a:p>
            <a:r>
              <a:rPr lang="en-US" sz="2400" dirty="0" smtClean="0">
                <a:solidFill>
                  <a:srgbClr val="C00000"/>
                </a:solidFill>
                <a:latin typeface="Calibri" pitchFamily="34" charset="0"/>
                <a:cs typeface="Arial" charset="0"/>
              </a:rPr>
              <a:t>Assistant Director, Combat Support (ADCS)</a:t>
            </a:r>
            <a:r>
              <a:rPr lang="en-US" sz="2800" dirty="0" smtClean="0"/>
              <a:t/>
            </a:r>
            <a:br>
              <a:rPr lang="en-US" sz="2800" dirty="0" smtClean="0"/>
            </a:br>
            <a:r>
              <a:rPr lang="en-US" sz="2000" dirty="0"/>
              <a:t>Business Operation Support</a:t>
            </a:r>
            <a:endParaRPr lang="en-US" altLang="en-US" sz="2000" dirty="0"/>
          </a:p>
        </p:txBody>
      </p:sp>
      <p:graphicFrame>
        <p:nvGraphicFramePr>
          <p:cNvPr id="9" name="Diagram 8" descr="4 chevrons, chevron 1 opportunity description, chevron 2 contract details, chevron 3 contracting overview, chevron 4 additional information, chevron 2 is selected or active." title="Business Operation Support process diagram">
            <a:extLst>
              <a:ext uri="{FF2B5EF4-FFF2-40B4-BE49-F238E27FC236}">
                <a16:creationId xmlns="" xmlns:a16="http://schemas.microsoft.com/office/drawing/2014/main" id="{BE6B5B8D-C33B-49C3-8807-3AC8E3DA43FD}"/>
              </a:ext>
            </a:extLst>
          </p:cNvPr>
          <p:cNvGraphicFramePr/>
          <p:nvPr>
            <p:extLst>
              <p:ext uri="{D42A27DB-BD31-4B8C-83A1-F6EECF244321}">
                <p14:modId xmlns:p14="http://schemas.microsoft.com/office/powerpoint/2010/main" val="1094588976"/>
              </p:ext>
            </p:extLst>
          </p:nvPr>
        </p:nvGraphicFramePr>
        <p:xfrm>
          <a:off x="208722" y="1127082"/>
          <a:ext cx="6096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title="Specifications and summary table">
            <a:extLst>
              <a:ext uri="{FF2B5EF4-FFF2-40B4-BE49-F238E27FC236}">
                <a16:creationId xmlns="" xmlns:a16="http://schemas.microsoft.com/office/drawing/2014/main" id="{8934A09F-8B73-42B8-8B27-77A904518FF2}"/>
              </a:ext>
            </a:extLst>
          </p:cNvPr>
          <p:cNvGraphicFramePr>
            <a:graphicFrameLocks noGrp="1"/>
          </p:cNvGraphicFramePr>
          <p:nvPr>
            <p:extLst>
              <p:ext uri="{D42A27DB-BD31-4B8C-83A1-F6EECF244321}">
                <p14:modId xmlns:p14="http://schemas.microsoft.com/office/powerpoint/2010/main" val="1781844851"/>
              </p:ext>
            </p:extLst>
          </p:nvPr>
        </p:nvGraphicFramePr>
        <p:xfrm>
          <a:off x="427642" y="2081880"/>
          <a:ext cx="8288716" cy="4014120"/>
        </p:xfrm>
        <a:graphic>
          <a:graphicData uri="http://schemas.openxmlformats.org/drawingml/2006/table">
            <a:tbl>
              <a:tblPr firstRow="1" bandRow="1">
                <a:tableStyleId>{5C22544A-7EE6-4342-B048-85BDC9FD1C3A}</a:tableStyleId>
              </a:tblPr>
              <a:tblGrid>
                <a:gridCol w="2649916">
                  <a:extLst>
                    <a:ext uri="{9D8B030D-6E8A-4147-A177-3AD203B41FA5}">
                      <a16:colId xmlns="" xmlns:a16="http://schemas.microsoft.com/office/drawing/2014/main" val="1653692263"/>
                    </a:ext>
                  </a:extLst>
                </a:gridCol>
                <a:gridCol w="5638800">
                  <a:extLst>
                    <a:ext uri="{9D8B030D-6E8A-4147-A177-3AD203B41FA5}">
                      <a16:colId xmlns="" xmlns:a16="http://schemas.microsoft.com/office/drawing/2014/main" val="3920525297"/>
                    </a:ext>
                  </a:extLst>
                </a:gridCol>
              </a:tblGrid>
              <a:tr h="306803">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 xmlns:a16="http://schemas.microsoft.com/office/drawing/2014/main" val="3869799284"/>
                  </a:ext>
                </a:extLst>
              </a:tr>
              <a:tr h="416694">
                <a:tc>
                  <a:txBody>
                    <a:bodyPr/>
                    <a:lstStyle/>
                    <a:p>
                      <a:pPr algn="l"/>
                      <a:r>
                        <a:rPr lang="en-US" sz="2000" dirty="0"/>
                        <a:t>Contracting Office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DHA CO-Falls Church</a:t>
                      </a:r>
                      <a:endParaRPr lang="en-US" sz="2000" dirty="0"/>
                    </a:p>
                  </a:txBody>
                  <a:tcPr marT="45711" marB="45711"/>
                </a:tc>
                <a:extLst>
                  <a:ext uri="{0D108BD9-81ED-4DB2-BD59-A6C34878D82A}">
                    <a16:rowId xmlns="" xmlns:a16="http://schemas.microsoft.com/office/drawing/2014/main" val="3708323578"/>
                  </a:ext>
                </a:extLst>
              </a:tr>
              <a:tr h="416694">
                <a:tc>
                  <a:txBody>
                    <a:bodyPr/>
                    <a:lstStyle/>
                    <a:p>
                      <a:pPr algn="l"/>
                      <a:r>
                        <a:rPr lang="en-US" sz="2000" dirty="0"/>
                        <a:t>Contract Vehicle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Fair Opportunity (IDIQ,MAS,GWAC)</a:t>
                      </a:r>
                      <a:endParaRPr lang="en-US" sz="2000" dirty="0"/>
                    </a:p>
                  </a:txBody>
                  <a:tcPr marT="45711" marB="45711"/>
                </a:tc>
                <a:extLst>
                  <a:ext uri="{0D108BD9-81ED-4DB2-BD59-A6C34878D82A}">
                    <a16:rowId xmlns="" xmlns:a16="http://schemas.microsoft.com/office/drawing/2014/main" val="2178061744"/>
                  </a:ext>
                </a:extLst>
              </a:tr>
              <a:tr h="416694">
                <a:tc>
                  <a:txBody>
                    <a:bodyPr/>
                    <a:lstStyle/>
                    <a:p>
                      <a:pPr algn="l"/>
                      <a:r>
                        <a:rPr lang="en-US" sz="2000" dirty="0"/>
                        <a:t>Contract Type</a:t>
                      </a:r>
                    </a:p>
                  </a:txBody>
                  <a:tcPr marT="45729" marB="45729" anchor="ctr"/>
                </a:tc>
                <a:tc>
                  <a:txBody>
                    <a:bodyPr/>
                    <a:lstStyle/>
                    <a:p>
                      <a:pPr marL="342900" indent="-342900">
                        <a:buFont typeface="Arial" panose="020B0604020202020204" pitchFamily="34" charset="0"/>
                        <a:buChar char="•"/>
                      </a:pPr>
                      <a:r>
                        <a:rPr lang="en-US" sz="2000" dirty="0"/>
                        <a:t> </a:t>
                      </a:r>
                      <a:r>
                        <a:rPr lang="en-US" sz="2000" dirty="0" smtClean="0"/>
                        <a:t>FFP</a:t>
                      </a:r>
                      <a:endParaRPr lang="en-US" sz="2000" dirty="0"/>
                    </a:p>
                  </a:txBody>
                  <a:tcPr marT="45711" marB="45711"/>
                </a:tc>
                <a:extLst>
                  <a:ext uri="{0D108BD9-81ED-4DB2-BD59-A6C34878D82A}">
                    <a16:rowId xmlns="" xmlns:a16="http://schemas.microsoft.com/office/drawing/2014/main" val="3964747357"/>
                  </a:ext>
                </a:extLst>
              </a:tr>
              <a:tr h="416694">
                <a:tc>
                  <a:txBody>
                    <a:bodyPr/>
                    <a:lstStyle/>
                    <a:p>
                      <a:pPr algn="l"/>
                      <a:r>
                        <a:rPr lang="en-US" sz="2000" dirty="0"/>
                        <a:t>Total Contract Duration</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 Five years (base 12 months + 04 option years)</a:t>
                      </a:r>
                    </a:p>
                  </a:txBody>
                  <a:tcPr marT="45711" marB="45711"/>
                </a:tc>
                <a:extLst>
                  <a:ext uri="{0D108BD9-81ED-4DB2-BD59-A6C34878D82A}">
                    <a16:rowId xmlns="" xmlns:a16="http://schemas.microsoft.com/office/drawing/2014/main" val="3071098465"/>
                  </a:ext>
                </a:extLst>
              </a:tr>
              <a:tr h="416694">
                <a:tc>
                  <a:txBody>
                    <a:bodyPr/>
                    <a:lstStyle/>
                    <a:p>
                      <a:pPr algn="l"/>
                      <a:r>
                        <a:rPr lang="en-US" sz="2000" dirty="0"/>
                        <a:t>NAICS / PSC</a:t>
                      </a:r>
                    </a:p>
                  </a:txBody>
                  <a:tcPr anchor="ctr"/>
                </a:tc>
                <a:tc>
                  <a:txBody>
                    <a:bodyPr/>
                    <a:lstStyle/>
                    <a:p>
                      <a:pPr marL="342900" indent="-342900">
                        <a:buFont typeface="Arial" panose="020B0604020202020204" pitchFamily="34" charset="0"/>
                        <a:buChar char="•"/>
                      </a:pPr>
                      <a:r>
                        <a:rPr lang="en-US" sz="2000" dirty="0"/>
                        <a:t> </a:t>
                      </a:r>
                      <a:r>
                        <a:rPr lang="en-US" sz="2000" dirty="0" smtClean="0"/>
                        <a:t>541519/R408</a:t>
                      </a:r>
                      <a:endParaRPr lang="en-US" sz="2000" dirty="0"/>
                    </a:p>
                  </a:txBody>
                  <a:tcPr marT="45711" marB="45711"/>
                </a:tc>
                <a:extLst>
                  <a:ext uri="{0D108BD9-81ED-4DB2-BD59-A6C34878D82A}">
                    <a16:rowId xmlns="" xmlns:a16="http://schemas.microsoft.com/office/drawing/2014/main" val="4121109383"/>
                  </a:ext>
                </a:extLst>
              </a:tr>
              <a:tr h="416694">
                <a:tc>
                  <a:txBody>
                    <a:bodyPr/>
                    <a:lstStyle/>
                    <a:p>
                      <a:pPr algn="l"/>
                      <a:r>
                        <a:rPr lang="en-US" sz="2000" dirty="0"/>
                        <a:t>Contract Value Range</a:t>
                      </a: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 </a:t>
                      </a:r>
                      <a:r>
                        <a:rPr lang="en-US" sz="2000" dirty="0" smtClean="0"/>
                        <a:t>$10</a:t>
                      </a:r>
                      <a:r>
                        <a:rPr lang="en-US" sz="2000" baseline="0" dirty="0" smtClean="0"/>
                        <a:t> – $15M</a:t>
                      </a:r>
                      <a:endParaRPr lang="en-US" sz="2000" dirty="0" smtClean="0"/>
                    </a:p>
                  </a:txBody>
                  <a:tcPr marT="45711" marB="45711"/>
                </a:tc>
                <a:extLst>
                  <a:ext uri="{0D108BD9-81ED-4DB2-BD59-A6C34878D82A}">
                    <a16:rowId xmlns="" xmlns:a16="http://schemas.microsoft.com/office/drawing/2014/main" val="364731708"/>
                  </a:ext>
                </a:extLst>
              </a:tr>
              <a:tr h="542831">
                <a:tc>
                  <a:txBody>
                    <a:bodyPr/>
                    <a:lstStyle/>
                    <a:p>
                      <a:pPr algn="l"/>
                      <a:r>
                        <a:rPr lang="en-US" sz="2000" dirty="0"/>
                        <a:t>Small Business Set Aside (Y/N)</a:t>
                      </a:r>
                    </a:p>
                  </a:txBody>
                  <a:tcPr anchor="ctr"/>
                </a:tc>
                <a:tc>
                  <a:txBody>
                    <a:bodyPr/>
                    <a:lstStyle/>
                    <a:p>
                      <a:pPr marL="342900" indent="-342900">
                        <a:buFont typeface="Arial" panose="020B0604020202020204" pitchFamily="34" charset="0"/>
                        <a:buChar char="•"/>
                      </a:pPr>
                      <a:r>
                        <a:rPr lang="en-US" sz="2000" dirty="0"/>
                        <a:t> </a:t>
                      </a:r>
                      <a:r>
                        <a:rPr lang="en-US" sz="2000" dirty="0" smtClean="0"/>
                        <a:t>Y</a:t>
                      </a:r>
                      <a:endParaRPr lang="en-US" sz="2000" dirty="0"/>
                    </a:p>
                  </a:txBody>
                  <a:tcPr marT="45711" marB="45711"/>
                </a:tc>
                <a:extLst>
                  <a:ext uri="{0D108BD9-81ED-4DB2-BD59-A6C34878D82A}">
                    <a16:rowId xmlns="" xmlns:a16="http://schemas.microsoft.com/office/drawing/2014/main" val="3384750879"/>
                  </a:ext>
                </a:extLst>
              </a:tr>
              <a:tr h="416694">
                <a:tc>
                  <a:txBody>
                    <a:bodyPr/>
                    <a:lstStyle/>
                    <a:p>
                      <a:pPr algn="l"/>
                      <a:r>
                        <a:rPr lang="en-US" sz="2000" dirty="0"/>
                        <a:t>Contract Start Date</a:t>
                      </a:r>
                    </a:p>
                  </a:txBody>
                  <a:tcPr anchor="ctr"/>
                </a:tc>
                <a:tc>
                  <a:txBody>
                    <a:bodyPr/>
                    <a:lstStyle/>
                    <a:p>
                      <a:pPr marL="342900" indent="-342900">
                        <a:buFont typeface="Arial" panose="020B0604020202020204" pitchFamily="34" charset="0"/>
                        <a:buChar char="•"/>
                      </a:pPr>
                      <a:r>
                        <a:rPr lang="en-US" sz="2000" dirty="0"/>
                        <a:t> </a:t>
                      </a:r>
                      <a:r>
                        <a:rPr lang="en-US" sz="2000" dirty="0" smtClean="0"/>
                        <a:t>May 2019</a:t>
                      </a:r>
                      <a:endParaRPr lang="en-US" sz="2000" dirty="0"/>
                    </a:p>
                  </a:txBody>
                  <a:tcPr marT="45711" marB="45711"/>
                </a:tc>
                <a:extLst>
                  <a:ext uri="{0D108BD9-81ED-4DB2-BD59-A6C34878D82A}">
                    <a16:rowId xmlns="" xmlns:a16="http://schemas.microsoft.com/office/drawing/2014/main" val="2878606236"/>
                  </a:ext>
                </a:extLst>
              </a:tr>
            </a:tbl>
          </a:graphicData>
        </a:graphic>
      </p:graphicFrame>
      <p:sp>
        <p:nvSpPr>
          <p:cNvPr id="4" name="Footer Placeholder 3">
            <a:extLst>
              <a:ext uri="{FF2B5EF4-FFF2-40B4-BE49-F238E27FC236}">
                <a16:creationId xmlns="" xmlns:a16="http://schemas.microsoft.com/office/drawing/2014/main" id="{45CCBA4E-15C0-4BAE-A010-2739DD12F843}"/>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7171" name="Slide Number Placeholder 4">
            <a:extLst>
              <a:ext uri="{FF2B5EF4-FFF2-40B4-BE49-F238E27FC236}">
                <a16:creationId xmlns="" xmlns:a16="http://schemas.microsoft.com/office/drawing/2014/main" id="{3B7655CC-5176-43DC-91EE-0B061F0C4E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9F860EF-CD2E-4E00-B090-71BE686E5C24}"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7</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7082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2" y="127000"/>
            <a:ext cx="6781800" cy="825500"/>
          </a:xfrm>
        </p:spPr>
        <p:txBody>
          <a:bodyPr/>
          <a:lstStyle/>
          <a:p>
            <a:r>
              <a:rPr lang="en-US" sz="2400" dirty="0">
                <a:solidFill>
                  <a:srgbClr val="C00000"/>
                </a:solidFill>
                <a:latin typeface="Calibri" pitchFamily="34" charset="0"/>
                <a:cs typeface="Arial" charset="0"/>
              </a:rPr>
              <a:t>Assistant Director, Combat Support (ADCS)</a:t>
            </a:r>
            <a:r>
              <a:rPr lang="en-US" sz="2800" dirty="0"/>
              <a:t/>
            </a:r>
            <a:br>
              <a:rPr lang="en-US" sz="2800" dirty="0"/>
            </a:br>
            <a:r>
              <a:rPr lang="en-US" sz="2000" dirty="0"/>
              <a:t>Business Operation Support</a:t>
            </a:r>
            <a:endParaRPr lang="en-US" altLang="en-US" sz="2000" dirty="0"/>
          </a:p>
        </p:txBody>
      </p:sp>
      <p:graphicFrame>
        <p:nvGraphicFramePr>
          <p:cNvPr id="11" name="Diagram 10" descr="4 chevrons, chevron 1 opportunity description, chevron 2 contract details, chevron 3 contracting overview, chevron 4 additional information, chevron 3 is selected or active." title="Business Operation Support process diagram">
            <a:extLst>
              <a:ext uri="{FF2B5EF4-FFF2-40B4-BE49-F238E27FC236}">
                <a16:creationId xmlns="" xmlns:a16="http://schemas.microsoft.com/office/drawing/2014/main" id="{8E3B1A71-22EA-4530-B19F-C55BA89E1D07}"/>
              </a:ext>
            </a:extLst>
          </p:cNvPr>
          <p:cNvGraphicFramePr/>
          <p:nvPr>
            <p:extLst>
              <p:ext uri="{D42A27DB-BD31-4B8C-83A1-F6EECF244321}">
                <p14:modId xmlns:p14="http://schemas.microsoft.com/office/powerpoint/2010/main" val="1060606275"/>
              </p:ext>
            </p:extLst>
          </p:nvPr>
        </p:nvGraphicFramePr>
        <p:xfrm>
          <a:off x="208722" y="1097722"/>
          <a:ext cx="6096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a:extLst>
              <a:ext uri="{FF2B5EF4-FFF2-40B4-BE49-F238E27FC236}">
                <a16:creationId xmlns="" xmlns:a16="http://schemas.microsoft.com/office/drawing/2014/main" id="{AE7F40D2-53DC-4F3B-81DB-04AE2888C98E}"/>
              </a:ext>
            </a:extLst>
          </p:cNvPr>
          <p:cNvSpPr>
            <a:spLocks noGrp="1"/>
          </p:cNvSpPr>
          <p:nvPr>
            <p:ph idx="1"/>
          </p:nvPr>
        </p:nvSpPr>
        <p:spPr>
          <a:xfrm>
            <a:off x="316523" y="1941784"/>
            <a:ext cx="8639907" cy="4388678"/>
          </a:xfrm>
        </p:spPr>
        <p:txBody>
          <a:bodyPr/>
          <a:lstStyle/>
          <a:p>
            <a:r>
              <a:rPr lang="en-US" sz="1400" u="sng" dirty="0"/>
              <a:t>Evaluation </a:t>
            </a:r>
            <a:r>
              <a:rPr lang="en-US" sz="1400" u="sng" dirty="0" smtClean="0"/>
              <a:t>Criteria:  TBD</a:t>
            </a:r>
            <a:endParaRPr lang="en-US" altLang="en-US" sz="1400" u="sng" dirty="0" smtClean="0"/>
          </a:p>
          <a:p>
            <a:endParaRPr lang="en-US" altLang="en-US" sz="1400" u="sng" dirty="0"/>
          </a:p>
          <a:p>
            <a:r>
              <a:rPr lang="en-US" altLang="en-US" sz="1400" u="sng" dirty="0" smtClean="0"/>
              <a:t>Additional Details</a:t>
            </a:r>
            <a:r>
              <a:rPr lang="en-US" altLang="en-US" sz="1400" dirty="0" smtClean="0"/>
              <a:t>: </a:t>
            </a:r>
          </a:p>
          <a:p>
            <a:pPr lvl="1">
              <a:buFont typeface="Arial" panose="020B0604020202020204" pitchFamily="34" charset="0"/>
              <a:buChar char="•"/>
            </a:pPr>
            <a:r>
              <a:rPr lang="en-US" altLang="en-US" sz="1400" dirty="0"/>
              <a:t>The ASBP is chartered by DOD to coordinate the provision of blood products throughout the Services to meet medical requirements during national emergencies and overseas military operations.  </a:t>
            </a:r>
          </a:p>
          <a:p>
            <a:pPr lvl="1">
              <a:buFont typeface="Arial" panose="020B0604020202020204" pitchFamily="34" charset="0"/>
              <a:buChar char="•"/>
            </a:pPr>
            <a:r>
              <a:rPr lang="en-US" altLang="en-US" sz="1400" dirty="0"/>
              <a:t>DHA CS coordinates implementation of the ASD (HA) policies and DOD procedures for the ASBP by enabling the ability to recruit and maintain blood product quotas and relies wholly on the ability to use expert communication techniques in order to collaborate with the donor population, and all stakeholders for both routine mission operations and during humanitarian operations and crises. </a:t>
            </a:r>
            <a:endParaRPr lang="en-US" sz="1400" dirty="0"/>
          </a:p>
        </p:txBody>
      </p:sp>
      <p:sp>
        <p:nvSpPr>
          <p:cNvPr id="4" name="Footer Placeholder 3">
            <a:extLst>
              <a:ext uri="{FF2B5EF4-FFF2-40B4-BE49-F238E27FC236}">
                <a16:creationId xmlns="" xmlns:a16="http://schemas.microsoft.com/office/drawing/2014/main" id="{C64CEA36-EAB4-4152-808E-75DE8E73EC57}"/>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8196" name="Slide Number Placeholder 4">
            <a:extLst>
              <a:ext uri="{FF2B5EF4-FFF2-40B4-BE49-F238E27FC236}">
                <a16:creationId xmlns="" xmlns:a16="http://schemas.microsoft.com/office/drawing/2014/main" id="{44378DC6-FA7E-4D5C-B102-D2F03DF5C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584EB87-6862-4859-B544-476EF453DD87}"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52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775CF780-8D88-487F-BB05-682C1D9F2509}"/>
              </a:ext>
            </a:extLst>
          </p:cNvPr>
          <p:cNvSpPr>
            <a:spLocks noGrp="1"/>
          </p:cNvSpPr>
          <p:nvPr>
            <p:ph type="title"/>
          </p:nvPr>
        </p:nvSpPr>
        <p:spPr>
          <a:xfrm>
            <a:off x="208722" y="301484"/>
            <a:ext cx="6781800" cy="825500"/>
          </a:xfrm>
        </p:spPr>
        <p:txBody>
          <a:bodyPr/>
          <a:lstStyle/>
          <a:p>
            <a:r>
              <a:rPr lang="en-US" sz="2400" dirty="0">
                <a:solidFill>
                  <a:srgbClr val="C00000"/>
                </a:solidFill>
                <a:latin typeface="Calibri" pitchFamily="34" charset="0"/>
                <a:cs typeface="Arial" charset="0"/>
              </a:rPr>
              <a:t>Assistant Director, Combat Support </a:t>
            </a:r>
            <a:r>
              <a:rPr lang="en-US" sz="2400" dirty="0" smtClean="0">
                <a:solidFill>
                  <a:srgbClr val="C00000"/>
                </a:solidFill>
                <a:latin typeface="Calibri" pitchFamily="34" charset="0"/>
                <a:cs typeface="Arial" charset="0"/>
              </a:rPr>
              <a:t>(ADCS)</a:t>
            </a:r>
            <a:r>
              <a:rPr lang="en-US" sz="2800" dirty="0" smtClean="0"/>
              <a:t/>
            </a:r>
            <a:br>
              <a:rPr lang="en-US" sz="2800" dirty="0" smtClean="0"/>
            </a:br>
            <a:r>
              <a:rPr lang="en-US" sz="1900" dirty="0" smtClean="0"/>
              <a:t>Healthcare Tech Standardization Support</a:t>
            </a:r>
            <a:r>
              <a:rPr lang="en-US" sz="2000" dirty="0"/>
              <a:t/>
            </a:r>
            <a:br>
              <a:rPr lang="en-US" sz="2000" dirty="0"/>
            </a:br>
            <a:endParaRPr lang="en-US" altLang="en-US" sz="2000" dirty="0"/>
          </a:p>
        </p:txBody>
      </p:sp>
      <p:graphicFrame>
        <p:nvGraphicFramePr>
          <p:cNvPr id="16" name="Diagram 15" descr="4 chevrons, chevron 1 opportunity description, chevron 2 contract details, chevron 3 contracting overview, chevron 4 additional information, chevron 1 is selected or active." title="Healthcare Tech Standardization Support process diagram">
            <a:extLst>
              <a:ext uri="{FF2B5EF4-FFF2-40B4-BE49-F238E27FC236}">
                <a16:creationId xmlns="" xmlns:a16="http://schemas.microsoft.com/office/drawing/2014/main" id="{6EF1575B-71A5-4DCA-A40E-E6CD6FA0E799}"/>
              </a:ext>
            </a:extLst>
          </p:cNvPr>
          <p:cNvGraphicFramePr/>
          <p:nvPr>
            <p:extLst>
              <p:ext uri="{D42A27DB-BD31-4B8C-83A1-F6EECF244321}">
                <p14:modId xmlns:p14="http://schemas.microsoft.com/office/powerpoint/2010/main" val="3276952062"/>
              </p:ext>
            </p:extLst>
          </p:nvPr>
        </p:nvGraphicFramePr>
        <p:xfrm>
          <a:off x="208722" y="1126985"/>
          <a:ext cx="6096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Table 10" title="Specifications and summary table">
            <a:extLst>
              <a:ext uri="{FF2B5EF4-FFF2-40B4-BE49-F238E27FC236}">
                <a16:creationId xmlns="" xmlns:a16="http://schemas.microsoft.com/office/drawing/2014/main" id="{AE829607-5E54-4D0D-9DBD-5FED170052E7}"/>
              </a:ext>
            </a:extLst>
          </p:cNvPr>
          <p:cNvGraphicFramePr>
            <a:graphicFrameLocks noGrp="1"/>
          </p:cNvGraphicFramePr>
          <p:nvPr>
            <p:extLst>
              <p:ext uri="{D42A27DB-BD31-4B8C-83A1-F6EECF244321}">
                <p14:modId xmlns:p14="http://schemas.microsoft.com/office/powerpoint/2010/main" val="446429018"/>
              </p:ext>
            </p:extLst>
          </p:nvPr>
        </p:nvGraphicFramePr>
        <p:xfrm>
          <a:off x="360530" y="2041386"/>
          <a:ext cx="8288716" cy="3986336"/>
        </p:xfrm>
        <a:graphic>
          <a:graphicData uri="http://schemas.openxmlformats.org/drawingml/2006/table">
            <a:tbl>
              <a:tblPr firstRow="1" bandRow="1">
                <a:tableStyleId>{5C22544A-7EE6-4342-B048-85BDC9FD1C3A}</a:tableStyleId>
              </a:tblPr>
              <a:tblGrid>
                <a:gridCol w="2649916">
                  <a:extLst>
                    <a:ext uri="{9D8B030D-6E8A-4147-A177-3AD203B41FA5}">
                      <a16:colId xmlns="" xmlns:a16="http://schemas.microsoft.com/office/drawing/2014/main" val="1653692263"/>
                    </a:ext>
                  </a:extLst>
                </a:gridCol>
                <a:gridCol w="5638800">
                  <a:extLst>
                    <a:ext uri="{9D8B030D-6E8A-4147-A177-3AD203B41FA5}">
                      <a16:colId xmlns="" xmlns:a16="http://schemas.microsoft.com/office/drawing/2014/main" val="3920525297"/>
                    </a:ext>
                  </a:extLst>
                </a:gridCol>
              </a:tblGrid>
              <a:tr h="361301">
                <a:tc>
                  <a:txBody>
                    <a:bodyPr/>
                    <a:lstStyle/>
                    <a:p>
                      <a:pPr algn="ctr"/>
                      <a:r>
                        <a:rPr lang="en-US" sz="2000" dirty="0"/>
                        <a:t>Specifications </a:t>
                      </a:r>
                    </a:p>
                  </a:txBody>
                  <a:tcPr marT="45711" marB="45711" anchor="ctr"/>
                </a:tc>
                <a:tc>
                  <a:txBody>
                    <a:bodyPr/>
                    <a:lstStyle/>
                    <a:p>
                      <a:pPr algn="ctr"/>
                      <a:r>
                        <a:rPr lang="en-US" sz="2000" dirty="0"/>
                        <a:t>Summary</a:t>
                      </a:r>
                    </a:p>
                  </a:txBody>
                  <a:tcPr marT="45711" marB="45711" anchor="ctr"/>
                </a:tc>
                <a:extLst>
                  <a:ext uri="{0D108BD9-81ED-4DB2-BD59-A6C34878D82A}">
                    <a16:rowId xmlns="" xmlns:a16="http://schemas.microsoft.com/office/drawing/2014/main" val="3869799284"/>
                  </a:ext>
                </a:extLst>
              </a:tr>
              <a:tr h="573361">
                <a:tc>
                  <a:txBody>
                    <a:bodyPr/>
                    <a:lstStyle/>
                    <a:p>
                      <a:pPr algn="l"/>
                      <a:r>
                        <a:rPr lang="en-US" sz="2000" dirty="0"/>
                        <a:t>Requiring Activity</a:t>
                      </a:r>
                    </a:p>
                  </a:txBody>
                  <a:tcPr marT="45729" marB="45729" anchor="ctr"/>
                </a:tc>
                <a:tc>
                  <a:txBody>
                    <a:bodyPr/>
                    <a:lstStyle/>
                    <a:p>
                      <a:pPr marL="342900" indent="-342900">
                        <a:buFont typeface="Arial" panose="020B0604020202020204" pitchFamily="34" charset="0"/>
                        <a:buChar char="•"/>
                      </a:pPr>
                      <a:r>
                        <a:rPr lang="en-US" sz="2000" dirty="0" smtClean="0"/>
                        <a:t>ADCS/Medical</a:t>
                      </a:r>
                      <a:r>
                        <a:rPr lang="en-US" sz="2000" baseline="0" dirty="0" smtClean="0"/>
                        <a:t> Logistics</a:t>
                      </a:r>
                      <a:endParaRPr lang="en-US" sz="2000" dirty="0"/>
                    </a:p>
                  </a:txBody>
                  <a:tcPr marT="45711" marB="45711"/>
                </a:tc>
                <a:extLst>
                  <a:ext uri="{0D108BD9-81ED-4DB2-BD59-A6C34878D82A}">
                    <a16:rowId xmlns="" xmlns:a16="http://schemas.microsoft.com/office/drawing/2014/main" val="3708323578"/>
                  </a:ext>
                </a:extLst>
              </a:tr>
              <a:tr h="639238">
                <a:tc>
                  <a:txBody>
                    <a:bodyPr/>
                    <a:lstStyle/>
                    <a:p>
                      <a:pPr algn="l"/>
                      <a:r>
                        <a:rPr lang="en-US" sz="2000" dirty="0"/>
                        <a:t>Opportunity Title</a:t>
                      </a:r>
                    </a:p>
                  </a:txBody>
                  <a:tcPr marT="45729" marB="45729"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Healthcare Tech Standardization Support </a:t>
                      </a:r>
                    </a:p>
                    <a:p>
                      <a:pPr marL="36576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smtClean="0"/>
                        <a:t>(Clinical</a:t>
                      </a:r>
                      <a:r>
                        <a:rPr lang="en-US" sz="1100" baseline="0" dirty="0" smtClean="0"/>
                        <a:t> Engineering and Medical Equipment Standardization Support consolidation)</a:t>
                      </a:r>
                      <a:endParaRPr lang="en-US" sz="1100" dirty="0" smtClean="0"/>
                    </a:p>
                  </a:txBody>
                  <a:tcPr marT="45711" marB="45711"/>
                </a:tc>
                <a:extLst>
                  <a:ext uri="{0D108BD9-81ED-4DB2-BD59-A6C34878D82A}">
                    <a16:rowId xmlns="" xmlns:a16="http://schemas.microsoft.com/office/drawing/2014/main" val="2178061744"/>
                  </a:ext>
                </a:extLst>
              </a:tr>
              <a:tr h="639238">
                <a:tc>
                  <a:txBody>
                    <a:bodyPr/>
                    <a:lstStyle/>
                    <a:p>
                      <a:pPr algn="l"/>
                      <a:r>
                        <a:rPr lang="en-US" sz="2000" dirty="0"/>
                        <a:t>Existing Contract #</a:t>
                      </a:r>
                    </a:p>
                  </a:txBody>
                  <a:tcPr marT="45729" marB="45729" anchor="ctr"/>
                </a:tc>
                <a:tc>
                  <a:txBody>
                    <a:bodyPr/>
                    <a:lstStyle/>
                    <a:p>
                      <a:pPr marL="342900" indent="-342900">
                        <a:buFont typeface="Arial" panose="020B0604020202020204" pitchFamily="34" charset="0"/>
                        <a:buChar char="•"/>
                      </a:pPr>
                      <a:r>
                        <a:rPr lang="en-US" sz="2000" dirty="0" smtClean="0"/>
                        <a:t>N/A</a:t>
                      </a:r>
                    </a:p>
                    <a:p>
                      <a:pPr marL="342900" indent="-342900">
                        <a:buFont typeface="Arial" panose="020B0604020202020204" pitchFamily="34" charset="0"/>
                        <a:buChar char="•"/>
                      </a:pPr>
                      <a:r>
                        <a:rPr lang="en-US" sz="2000" dirty="0" smtClean="0"/>
                        <a:t>Incumbent: N/A</a:t>
                      </a:r>
                      <a:endParaRPr lang="en-US" sz="2000" dirty="0"/>
                    </a:p>
                  </a:txBody>
                  <a:tcPr marT="45711" marB="45711"/>
                </a:tc>
                <a:extLst>
                  <a:ext uri="{0D108BD9-81ED-4DB2-BD59-A6C34878D82A}">
                    <a16:rowId xmlns="" xmlns:a16="http://schemas.microsoft.com/office/drawing/2014/main" val="3161713515"/>
                  </a:ext>
                </a:extLst>
              </a:tr>
              <a:tr h="1676493">
                <a:tc>
                  <a:txBody>
                    <a:bodyPr/>
                    <a:lstStyle/>
                    <a:p>
                      <a:pPr algn="l"/>
                      <a:r>
                        <a:rPr lang="en-US" sz="2000" dirty="0"/>
                        <a:t>Opportunity Description</a:t>
                      </a:r>
                    </a:p>
                  </a:txBody>
                  <a:tcPr marT="45729" marB="45729"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Conduct independent work in support of all phases of the clinical technology lifecycle for the DHA Director, Healthcare Technology Management.   Provide Clinical</a:t>
                      </a:r>
                      <a:r>
                        <a:rPr lang="en-US" sz="1400" baseline="0" dirty="0" smtClean="0"/>
                        <a:t> Engineering/Health Physics to perform requirements analysis  for Healthcare Technology.  Process development for Cybersecurity compliance for medical devices.</a:t>
                      </a:r>
                      <a:endParaRPr lang="en-US" sz="1400" dirty="0"/>
                    </a:p>
                  </a:txBody>
                  <a:tcPr marT="45711" marB="45711"/>
                </a:tc>
                <a:extLst>
                  <a:ext uri="{0D108BD9-81ED-4DB2-BD59-A6C34878D82A}">
                    <a16:rowId xmlns="" xmlns:a16="http://schemas.microsoft.com/office/drawing/2014/main" val="3964747357"/>
                  </a:ext>
                </a:extLst>
              </a:tr>
            </a:tbl>
          </a:graphicData>
        </a:graphic>
      </p:graphicFrame>
      <p:sp>
        <p:nvSpPr>
          <p:cNvPr id="4" name="Footer Placeholder 3">
            <a:extLst>
              <a:ext uri="{FF2B5EF4-FFF2-40B4-BE49-F238E27FC236}">
                <a16:creationId xmlns="" xmlns:a16="http://schemas.microsoft.com/office/drawing/2014/main" id="{F03CCA38-1A3D-4EFB-861E-050F9836E951}"/>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“Medically Ready Force...Ready Medical Force”</a:t>
            </a:r>
          </a:p>
        </p:txBody>
      </p:sp>
      <p:sp>
        <p:nvSpPr>
          <p:cNvPr id="6147" name="Slide Number Placeholder 4">
            <a:extLst>
              <a:ext uri="{FF2B5EF4-FFF2-40B4-BE49-F238E27FC236}">
                <a16:creationId xmlns="" xmlns:a16="http://schemas.microsoft.com/office/drawing/2014/main" id="{BE41532A-50DC-4CDD-9B07-60192DE503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800">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q"/>
              <a:defRPr sz="2400">
                <a:solidFill>
                  <a:schemeClr val="tx1"/>
                </a:solidFill>
                <a:latin typeface="Calibri" panose="020F0502020204030204" pitchFamily="34" charset="0"/>
              </a:defRPr>
            </a:lvl2pPr>
            <a:lvl3pPr marL="1143000" indent="-228600">
              <a:spcBef>
                <a:spcPct val="20000"/>
              </a:spcBef>
              <a:buFont typeface="Wingdings" panose="05000000000000000000" pitchFamily="2" charset="2"/>
              <a:buChar char="§"/>
              <a:defRPr sz="2200">
                <a:solidFill>
                  <a:schemeClr val="tx1"/>
                </a:solidFill>
                <a:latin typeface="Calibri" panose="020F0502020204030204" pitchFamily="34" charset="0"/>
              </a:defRPr>
            </a:lvl3pPr>
            <a:lvl4pPr marL="16002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4pPr>
            <a:lvl5pPr marL="2057400" indent="-228600">
              <a:spcBef>
                <a:spcPct val="20000"/>
              </a:spcBef>
              <a:buFont typeface="Lucida Sans Unicode" panose="020B0602030504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Lucida Sans Unicode" panose="020B0602030504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7C3E3F7-2007-49F1-85B8-41E3444920B0}" type="slidenum">
              <a:rPr kumimoji="0" lang="en-US" altLang="en-US" sz="1400" b="1"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a:t>
            </a:fld>
            <a:endParaRPr kumimoji="0" lang="en-US" altLang="en-US" sz="1400" b="1"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7248566"/>
      </p:ext>
    </p:extLst>
  </p:cSld>
  <p:clrMapOvr>
    <a:masterClrMapping/>
  </p:clrMapOvr>
</p:sld>
</file>

<file path=ppt/theme/theme1.xml><?xml version="1.0" encoding="utf-8"?>
<a:theme xmlns:a="http://schemas.openxmlformats.org/drawingml/2006/main" name="1_DHHQ Jabber Brief">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4D2FD22F23744B2D3D691CA5C1F37" ma:contentTypeVersion="1" ma:contentTypeDescription="Create a new document." ma:contentTypeScope="" ma:versionID="ff39c32c23deb487fcb5e870d4b45b68">
  <xsd:schema xmlns:xsd="http://www.w3.org/2001/XMLSchema" xmlns:xs="http://www.w3.org/2001/XMLSchema" xmlns:p="http://schemas.microsoft.com/office/2006/metadata/properties" xmlns:ns2="70870f43-e3b4-40cf-a053-d52e4b541300" targetNamespace="http://schemas.microsoft.com/office/2006/metadata/properties" ma:root="true" ma:fieldsID="ef4b6a0cd27a1dde48f594f7747aa671" ns2:_="">
    <xsd:import namespace="70870f43-e3b4-40cf-a053-d52e4b541300"/>
    <xsd:element name="properties">
      <xsd:complexType>
        <xsd:sequence>
          <xsd:element name="documentManagement">
            <xsd:complexType>
              <xsd:all>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70f43-e3b4-40cf-a053-d52e4b541300"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umber xmlns="70870f43-e3b4-40cf-a053-d52e4b541300">6</Numb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39D100-7FFF-4AD4-B08D-737F76F7C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870f43-e3b4-40cf-a053-d52e4b541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BB987F-4F0A-4A1C-AEA8-3C0AF6906B27}">
  <ds:schemaRefs>
    <ds:schemaRef ds:uri="http://purl.org/dc/elements/1.1/"/>
    <ds:schemaRef ds:uri="http://schemas.microsoft.com/office/2006/metadata/properties"/>
    <ds:schemaRef ds:uri="70870f43-e3b4-40cf-a053-d52e4b541300"/>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B00A0E3-F6D0-4F8B-9B51-1625743923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1382</TotalTime>
  <Words>1319</Words>
  <Application>Microsoft Office PowerPoint</Application>
  <PresentationFormat>On-screen Show (4:3)</PresentationFormat>
  <Paragraphs>204</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MS PGothic</vt:lpstr>
      <vt:lpstr>Arial</vt:lpstr>
      <vt:lpstr>Calibri</vt:lpstr>
      <vt:lpstr>Lucida Sans Unicode</vt:lpstr>
      <vt:lpstr>Wingdings</vt:lpstr>
      <vt:lpstr>1_DHHQ Jabber Brief</vt:lpstr>
      <vt:lpstr>Assistant Director, Combat Support (ADCS, Formerly J-3) Presenter:  Dr. Donald Hall</vt:lpstr>
      <vt:lpstr>Assistant Director, Combat Support (ADCS) Force Health Protection &amp; Readiness Program (FHP&amp;RP) </vt:lpstr>
      <vt:lpstr>Assistant Director, Combat Support (ADCS) Force Health Protection &amp; Readiness Program (FHP&amp;RP)</vt:lpstr>
      <vt:lpstr>Assistant Director, Combat Support (ADCS) Force Health Protection &amp; Readiness Program (FHP&amp;RP)</vt:lpstr>
      <vt:lpstr>Assistant Director, Combat Support (ADCS) Force Health Protection &amp; Readiness Program (FHP&amp;RP)</vt:lpstr>
      <vt:lpstr>Assistant Director, Combat Support (ADCS) Business Operation Support</vt:lpstr>
      <vt:lpstr>Assistant Director, Combat Support (ADCS) Business Operation Support</vt:lpstr>
      <vt:lpstr>Assistant Director, Combat Support (ADCS) Business Operation Support</vt:lpstr>
      <vt:lpstr>Assistant Director, Combat Support (ADCS) Healthcare Tech Standardization Support </vt:lpstr>
      <vt:lpstr>Assistant Director, Combat Support (ADCS) Healthcare Tech Standardization Support</vt:lpstr>
      <vt:lpstr>Assistant Director, Combat Support (ADCS) Healthcare Tech Standardization Support</vt:lpstr>
      <vt:lpstr>Opportunity Index</vt:lpstr>
      <vt:lpstr>Question &amp; Answer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Day Brief Template November 2017 DHA Industry Exchange November 30, 2017</dc:title>
  <dc:creator>Mohan, Rachit [USA]</dc:creator>
  <cp:lastModifiedBy>Martin, Rachel N. Ms. CTR DHA J4</cp:lastModifiedBy>
  <cp:revision>186</cp:revision>
  <cp:lastPrinted>2018-11-08T14:58:44Z</cp:lastPrinted>
  <dcterms:created xsi:type="dcterms:W3CDTF">2018-03-19T13:44:34Z</dcterms:created>
  <dcterms:modified xsi:type="dcterms:W3CDTF">2018-11-30T14:49:16Z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0x0101005EF4D2FD22F23744B2D3D691CA5C1F37</vt:lpwstr>
  </property>
</Properties>
</file>