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1" r:id="rId5"/>
    <p:sldId id="262" r:id="rId6"/>
    <p:sldId id="259" r:id="rId7"/>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2" autoAdjust="0"/>
    <p:restoredTop sz="94103" autoAdjust="0"/>
  </p:normalViewPr>
  <p:slideViewPr>
    <p:cSldViewPr snapToGrid="0">
      <p:cViewPr>
        <p:scale>
          <a:sx n="50" d="100"/>
          <a:sy n="50" d="100"/>
        </p:scale>
        <p:origin x="113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510734-BFD6-4E2B-B3A3-3738B9C9439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70924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10734-BFD6-4E2B-B3A3-3738B9C9439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224782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10734-BFD6-4E2B-B3A3-3738B9C9439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57825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10734-BFD6-4E2B-B3A3-3738B9C9439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316314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10734-BFD6-4E2B-B3A3-3738B9C9439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305629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510734-BFD6-4E2B-B3A3-3738B9C9439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267752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510734-BFD6-4E2B-B3A3-3738B9C9439C}"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231834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510734-BFD6-4E2B-B3A3-3738B9C9439C}"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75046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10734-BFD6-4E2B-B3A3-3738B9C9439C}"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169604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10734-BFD6-4E2B-B3A3-3738B9C9439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156954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10734-BFD6-4E2B-B3A3-3738B9C9439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C9831-1952-446F-A091-6FC884493CC7}" type="slidenum">
              <a:rPr lang="en-US" smtClean="0"/>
              <a:t>‹#›</a:t>
            </a:fld>
            <a:endParaRPr lang="en-US"/>
          </a:p>
        </p:txBody>
      </p:sp>
    </p:spTree>
    <p:extLst>
      <p:ext uri="{BB962C8B-B14F-4D97-AF65-F5344CB8AC3E}">
        <p14:creationId xmlns:p14="http://schemas.microsoft.com/office/powerpoint/2010/main" val="30569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0510734-BFD6-4E2B-B3A3-3738B9C9439C}" type="datetimeFigureOut">
              <a:rPr lang="en-US" smtClean="0"/>
              <a:t>4/5/2019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1BC9831-1952-446F-A091-6FC884493CC7}" type="slidenum">
              <a:rPr lang="en-US" smtClean="0"/>
              <a:t>‹#›</a:t>
            </a:fld>
            <a:endParaRPr lang="en-US"/>
          </a:p>
        </p:txBody>
      </p:sp>
    </p:spTree>
    <p:extLst>
      <p:ext uri="{BB962C8B-B14F-4D97-AF65-F5344CB8AC3E}">
        <p14:creationId xmlns:p14="http://schemas.microsoft.com/office/powerpoint/2010/main" val="847667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S Superheroes&#10;&#10;National Nurses Week&#10;&#10;Nurse's Service, Rank, Name, Title, Location&#10;&#10;Insert your photo here: 4.5 in x 2.8 in&#10;&#10;How to create your story to celebrate National Nurses Week  &#10;Use slides 2, 3, 4, or 5 as a template &#10;Add your nurse’s Service, Rank, Name, Title(s), and Location&#10;Insert your photo&#10;Insert text (use the questions provided to guide you or enter your own)&#10;Insert your logo(s) next to MHS logo&#10;Decide if you want to save your file as Adobe PDF or PNG image.&#10;&#10;To save file as Adobe PDF&#10;1.  Go to File&gt; Save as Adobe PDF &#10;2.  Click on Options &gt; Navigate to Slide Range &gt; Choose Slide(s) from X to X &gt; Click OK&#10;3.  Name your file &gt; Save&#10;&#10;To save file as PNG image&#10;1.  Delete the slides you’re not using&#10;2.  Go to File&gt; Save as and chose the location on your computer where you want to save&#10;3.  Enter file name&#10;4.  Navigate to Save as type and from the drop down menu pick PNG Portable Network Graphics Format&#10;5.  Click Save&#10;&#10;Military Health System Logo&#10;Insert your logo(s) he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 y="0"/>
            <a:ext cx="7770046" cy="10058400"/>
          </a:xfrm>
          <a:prstGeom prst="rect">
            <a:avLst/>
          </a:prstGeom>
        </p:spPr>
      </p:pic>
      <p:sp>
        <p:nvSpPr>
          <p:cNvPr id="5" name="TextBox 4"/>
          <p:cNvSpPr txBox="1"/>
          <p:nvPr/>
        </p:nvSpPr>
        <p:spPr>
          <a:xfrm>
            <a:off x="3690290" y="2968435"/>
            <a:ext cx="2788356" cy="348813"/>
          </a:xfrm>
          <a:prstGeom prst="rect">
            <a:avLst/>
          </a:prstGeom>
          <a:noFill/>
        </p:spPr>
        <p:txBody>
          <a:bodyPr wrap="square" rtlCol="0">
            <a:spAutoFit/>
          </a:bodyPr>
          <a:lstStyle/>
          <a:p>
            <a:pPr algn="ctr">
              <a:lnSpc>
                <a:spcPts val="2000"/>
              </a:lnSpc>
            </a:pPr>
            <a:r>
              <a:rPr lang="en-US" sz="1800" b="1" dirty="0" smtClean="0">
                <a:solidFill>
                  <a:schemeClr val="bg1"/>
                </a:solidFill>
                <a:latin typeface="Myriad Pro" panose="020B0503030403020204" pitchFamily="34" charset="0"/>
              </a:rPr>
              <a:t>Insert your photo here:</a:t>
            </a:r>
            <a:endParaRPr lang="en-US" sz="1600" dirty="0">
              <a:solidFill>
                <a:schemeClr val="bg1"/>
              </a:solidFill>
              <a:latin typeface="Myriad Pro" panose="020B0503030403020204" pitchFamily="34" charset="0"/>
            </a:endParaRPr>
          </a:p>
        </p:txBody>
      </p:sp>
      <p:sp>
        <p:nvSpPr>
          <p:cNvPr id="8" name="TextBox 7"/>
          <p:cNvSpPr txBox="1"/>
          <p:nvPr/>
        </p:nvSpPr>
        <p:spPr>
          <a:xfrm>
            <a:off x="688623" y="2878667"/>
            <a:ext cx="2314221" cy="877163"/>
          </a:xfrm>
          <a:prstGeom prst="rect">
            <a:avLst/>
          </a:prstGeom>
          <a:noFill/>
        </p:spPr>
        <p:txBody>
          <a:bodyPr wrap="square" rtlCol="0">
            <a:spAutoFit/>
          </a:bodyPr>
          <a:lstStyle/>
          <a:p>
            <a:r>
              <a:rPr lang="en-US" sz="1800" b="1" dirty="0">
                <a:solidFill>
                  <a:schemeClr val="bg1"/>
                </a:solidFill>
                <a:latin typeface="Myriad Pro" panose="020B0503030403020204" pitchFamily="34" charset="0"/>
              </a:rPr>
              <a:t>NURSE’S SERVICE, RANK, NAME</a:t>
            </a:r>
          </a:p>
          <a:p>
            <a:r>
              <a:rPr lang="en-US" sz="1500" dirty="0">
                <a:solidFill>
                  <a:schemeClr val="bg1"/>
                </a:solidFill>
                <a:latin typeface="Myriad Pro" panose="020B0503030403020204" pitchFamily="34" charset="0"/>
              </a:rPr>
              <a:t>Title, Location</a:t>
            </a:r>
          </a:p>
        </p:txBody>
      </p:sp>
      <p:sp>
        <p:nvSpPr>
          <p:cNvPr id="6" name="TextBox 5"/>
          <p:cNvSpPr txBox="1"/>
          <p:nvPr/>
        </p:nvSpPr>
        <p:spPr>
          <a:xfrm>
            <a:off x="3690290" y="9432425"/>
            <a:ext cx="2788356" cy="348813"/>
          </a:xfrm>
          <a:prstGeom prst="rect">
            <a:avLst/>
          </a:prstGeom>
          <a:noFill/>
        </p:spPr>
        <p:txBody>
          <a:bodyPr wrap="square" rtlCol="0">
            <a:spAutoFit/>
          </a:bodyPr>
          <a:lstStyle/>
          <a:p>
            <a:pPr algn="ctr">
              <a:lnSpc>
                <a:spcPts val="2000"/>
              </a:lnSpc>
            </a:pPr>
            <a:r>
              <a:rPr lang="en-US" sz="1800" b="1" dirty="0" smtClean="0">
                <a:latin typeface="Myriad Pro" panose="020B0503030403020204" pitchFamily="34" charset="0"/>
              </a:rPr>
              <a:t>Insert your logo(s) here</a:t>
            </a:r>
            <a:endParaRPr lang="en-US" sz="1600" dirty="0">
              <a:latin typeface="Myriad Pro" panose="020B0503030403020204" pitchFamily="34" charset="0"/>
            </a:endParaRPr>
          </a:p>
        </p:txBody>
      </p:sp>
      <p:sp>
        <p:nvSpPr>
          <p:cNvPr id="2" name="Title 1"/>
          <p:cNvSpPr>
            <a:spLocks noGrp="1"/>
          </p:cNvSpPr>
          <p:nvPr>
            <p:ph type="title"/>
          </p:nvPr>
        </p:nvSpPr>
        <p:spPr>
          <a:xfrm>
            <a:off x="534352" y="5149781"/>
            <a:ext cx="6907848" cy="4005482"/>
          </a:xfrm>
        </p:spPr>
        <p:txBody>
          <a:bodyPr>
            <a:noAutofit/>
          </a:bodyPr>
          <a:lstStyle/>
          <a:p>
            <a:r>
              <a:rPr lang="en-US" sz="1400" b="1" dirty="0"/>
              <a:t>How to create your story to celebrate National Nurses Week  </a:t>
            </a:r>
            <a:br>
              <a:rPr lang="en-US" sz="1400" b="1" dirty="0"/>
            </a:br>
            <a:r>
              <a:rPr lang="en-US" sz="1400" dirty="0"/>
              <a:t>Use slides 2, 3, 4, or 5 as a template </a:t>
            </a:r>
            <a:br>
              <a:rPr lang="en-US" sz="1400" dirty="0"/>
            </a:br>
            <a:r>
              <a:rPr lang="en-US" sz="1400" dirty="0"/>
              <a:t>Add your nurse’s Service, Rank, Name, Title(s), and Location</a:t>
            </a:r>
            <a:br>
              <a:rPr lang="en-US" sz="1400" dirty="0"/>
            </a:br>
            <a:r>
              <a:rPr lang="en-US" sz="1400" dirty="0"/>
              <a:t>Insert your photo</a:t>
            </a:r>
            <a:br>
              <a:rPr lang="en-US" sz="1400" dirty="0"/>
            </a:br>
            <a:r>
              <a:rPr lang="en-US" sz="1400" dirty="0"/>
              <a:t>Insert text (use the questions provided to guide you or enter your own)</a:t>
            </a:r>
            <a:br>
              <a:rPr lang="en-US" sz="1400" dirty="0"/>
            </a:br>
            <a:r>
              <a:rPr lang="en-US" sz="1400" dirty="0"/>
              <a:t>Insert your logo(s) next to MHS logo</a:t>
            </a:r>
            <a:br>
              <a:rPr lang="en-US" sz="1400" dirty="0"/>
            </a:br>
            <a:r>
              <a:rPr lang="en-US" sz="1400" dirty="0"/>
              <a:t>Decide if you want to save your file as Adobe PDF or PNG image.</a:t>
            </a:r>
            <a:br>
              <a:rPr lang="en-US" sz="1400" dirty="0"/>
            </a:br>
            <a:r>
              <a:rPr lang="en-US" sz="1400" dirty="0"/>
              <a:t/>
            </a:r>
            <a:br>
              <a:rPr lang="en-US" sz="1400" dirty="0"/>
            </a:br>
            <a:r>
              <a:rPr lang="en-US" sz="1400" i="1" dirty="0"/>
              <a:t>To save file as Adobe PDF</a:t>
            </a:r>
            <a:br>
              <a:rPr lang="en-US" sz="1400" i="1" dirty="0"/>
            </a:br>
            <a:r>
              <a:rPr lang="en-US" sz="1400" dirty="0"/>
              <a:t>1.  Go to File&gt; Save as Adobe PDF </a:t>
            </a:r>
            <a:br>
              <a:rPr lang="en-US" sz="1400" dirty="0"/>
            </a:br>
            <a:r>
              <a:rPr lang="en-US" sz="1400" dirty="0"/>
              <a:t>2.  Click on Options &gt; Navigate to Slide Range &gt; Choose Slide(s) from X to X &gt; Click OK</a:t>
            </a:r>
            <a:br>
              <a:rPr lang="en-US" sz="1400" dirty="0"/>
            </a:br>
            <a:r>
              <a:rPr lang="en-US" sz="1400" dirty="0"/>
              <a:t>3.  Name your file &gt; Save</a:t>
            </a:r>
            <a:br>
              <a:rPr lang="en-US" sz="1400" dirty="0"/>
            </a:br>
            <a:r>
              <a:rPr lang="en-US" sz="1400" dirty="0"/>
              <a:t/>
            </a:r>
            <a:br>
              <a:rPr lang="en-US" sz="1400" dirty="0"/>
            </a:br>
            <a:r>
              <a:rPr lang="en-US" sz="1400" i="1" dirty="0"/>
              <a:t>To save file as PNG image</a:t>
            </a:r>
            <a:br>
              <a:rPr lang="en-US" sz="1400" i="1" dirty="0"/>
            </a:br>
            <a:r>
              <a:rPr lang="en-US" sz="1400" dirty="0"/>
              <a:t>1.  Delete the slides you’re not using</a:t>
            </a:r>
            <a:br>
              <a:rPr lang="en-US" sz="1400" dirty="0"/>
            </a:br>
            <a:r>
              <a:rPr lang="en-US" sz="1400" dirty="0"/>
              <a:t>2.  Go to File&gt; Save as and chose the location on your computer where you want to save</a:t>
            </a:r>
            <a:br>
              <a:rPr lang="en-US" sz="1400" dirty="0"/>
            </a:br>
            <a:r>
              <a:rPr lang="en-US" sz="1400" dirty="0"/>
              <a:t>3.  Enter file name</a:t>
            </a:r>
            <a:br>
              <a:rPr lang="en-US" sz="1400" dirty="0"/>
            </a:br>
            <a:r>
              <a:rPr lang="en-US" sz="1400" dirty="0"/>
              <a:t>4.  Navigate to Save as type and from the drop down menu pick PNG Portable Network Graphics Format</a:t>
            </a:r>
            <a:br>
              <a:rPr lang="en-US" sz="1400" dirty="0"/>
            </a:br>
            <a:r>
              <a:rPr lang="en-US" sz="1400" dirty="0"/>
              <a:t>5.  Click Save</a:t>
            </a:r>
          </a:p>
        </p:txBody>
      </p:sp>
    </p:spTree>
    <p:extLst>
      <p:ext uri="{BB962C8B-B14F-4D97-AF65-F5344CB8AC3E}">
        <p14:creationId xmlns:p14="http://schemas.microsoft.com/office/powerpoint/2010/main" val="2885567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 y="0"/>
            <a:ext cx="7770046" cy="10058400"/>
          </a:xfrm>
          <a:prstGeom prst="rect">
            <a:avLst/>
          </a:prstGeom>
        </p:spPr>
      </p:pic>
      <p:sp>
        <p:nvSpPr>
          <p:cNvPr id="3" name="TextBox 2"/>
          <p:cNvSpPr txBox="1"/>
          <p:nvPr/>
        </p:nvSpPr>
        <p:spPr>
          <a:xfrm>
            <a:off x="688623" y="2878667"/>
            <a:ext cx="2314221" cy="877163"/>
          </a:xfrm>
          <a:prstGeom prst="rect">
            <a:avLst/>
          </a:prstGeom>
          <a:noFill/>
        </p:spPr>
        <p:txBody>
          <a:bodyPr wrap="square" rtlCol="0">
            <a:spAutoFit/>
          </a:bodyPr>
          <a:lstStyle/>
          <a:p>
            <a:r>
              <a:rPr lang="en-US" sz="1800" b="1" dirty="0">
                <a:solidFill>
                  <a:schemeClr val="bg1"/>
                </a:solidFill>
                <a:latin typeface="Myriad Pro" panose="020B0503030403020204" pitchFamily="34" charset="0"/>
              </a:rPr>
              <a:t>NURSE’S SERVICE, RANK, NAME</a:t>
            </a:r>
          </a:p>
          <a:p>
            <a:r>
              <a:rPr lang="en-US" sz="1500" dirty="0">
                <a:solidFill>
                  <a:schemeClr val="bg1"/>
                </a:solidFill>
                <a:latin typeface="Myriad Pro" panose="020B0503030403020204" pitchFamily="34" charset="0"/>
              </a:rPr>
              <a:t>Title, Location</a:t>
            </a:r>
          </a:p>
        </p:txBody>
      </p:sp>
      <p:sp>
        <p:nvSpPr>
          <p:cNvPr id="5" name="TextBox 4"/>
          <p:cNvSpPr txBox="1"/>
          <p:nvPr/>
        </p:nvSpPr>
        <p:spPr>
          <a:xfrm>
            <a:off x="3690290" y="2968435"/>
            <a:ext cx="2788356" cy="348813"/>
          </a:xfrm>
          <a:prstGeom prst="rect">
            <a:avLst/>
          </a:prstGeom>
          <a:noFill/>
        </p:spPr>
        <p:txBody>
          <a:bodyPr wrap="square" rtlCol="0">
            <a:spAutoFit/>
          </a:bodyPr>
          <a:lstStyle/>
          <a:p>
            <a:pPr algn="ctr">
              <a:lnSpc>
                <a:spcPts val="2000"/>
              </a:lnSpc>
            </a:pPr>
            <a:r>
              <a:rPr lang="en-US" sz="1800" b="1" dirty="0" smtClean="0">
                <a:solidFill>
                  <a:schemeClr val="bg1"/>
                </a:solidFill>
                <a:latin typeface="Myriad Pro" panose="020B0503030403020204" pitchFamily="34" charset="0"/>
              </a:rPr>
              <a:t>Insert your photo here:</a:t>
            </a:r>
            <a:endParaRPr lang="en-US" sz="1600" dirty="0">
              <a:solidFill>
                <a:schemeClr val="bg1"/>
              </a:solidFill>
              <a:latin typeface="Myriad Pro" panose="020B0503030403020204" pitchFamily="34" charset="0"/>
            </a:endParaRPr>
          </a:p>
        </p:txBody>
      </p:sp>
      <p:sp>
        <p:nvSpPr>
          <p:cNvPr id="6" name="TextBox 5"/>
          <p:cNvSpPr txBox="1"/>
          <p:nvPr/>
        </p:nvSpPr>
        <p:spPr>
          <a:xfrm>
            <a:off x="3690290" y="9432425"/>
            <a:ext cx="2788356" cy="348813"/>
          </a:xfrm>
          <a:prstGeom prst="rect">
            <a:avLst/>
          </a:prstGeom>
          <a:noFill/>
        </p:spPr>
        <p:txBody>
          <a:bodyPr wrap="square" rtlCol="0">
            <a:spAutoFit/>
          </a:bodyPr>
          <a:lstStyle/>
          <a:p>
            <a:pPr algn="ctr">
              <a:lnSpc>
                <a:spcPts val="2000"/>
              </a:lnSpc>
            </a:pPr>
            <a:r>
              <a:rPr lang="en-US" sz="1800" b="1" dirty="0" smtClean="0">
                <a:latin typeface="Myriad Pro" panose="020B0503030403020204" pitchFamily="34" charset="0"/>
              </a:rPr>
              <a:t>Insert your logo(s) here</a:t>
            </a:r>
            <a:endParaRPr lang="en-US" sz="1600" dirty="0">
              <a:latin typeface="Myriad Pro" panose="020B0503030403020204" pitchFamily="34" charset="0"/>
            </a:endParaRPr>
          </a:p>
        </p:txBody>
      </p:sp>
      <p:sp>
        <p:nvSpPr>
          <p:cNvPr id="2" name="Title 1"/>
          <p:cNvSpPr>
            <a:spLocks noGrp="1"/>
          </p:cNvSpPr>
          <p:nvPr>
            <p:ph type="title"/>
          </p:nvPr>
        </p:nvSpPr>
        <p:spPr>
          <a:xfrm>
            <a:off x="534352" y="5105400"/>
            <a:ext cx="6703695" cy="4049863"/>
          </a:xfrm>
        </p:spPr>
        <p:txBody>
          <a:bodyPr>
            <a:noAutofit/>
          </a:bodyPr>
          <a:lstStyle/>
          <a:p>
            <a:r>
              <a:rPr lang="en-US" sz="1400" b="1" dirty="0">
                <a:latin typeface="+mn-lt"/>
              </a:rPr>
              <a:t>I knew I wanted to be a nurse when </a:t>
            </a:r>
            <a:r>
              <a:rPr lang="en-US" sz="1400" dirty="0">
                <a:latin typeface="+mn-lt"/>
              </a:rPr>
              <a:t>enter more text here.  Do not bold. Edit responses for length and clarity.</a:t>
            </a:r>
            <a:r>
              <a:rPr lang="en-US" sz="1400" b="1" dirty="0">
                <a:latin typeface="+mn-lt"/>
              </a:rPr>
              <a:t/>
            </a:r>
            <a:br>
              <a:rPr lang="en-US" sz="1400" b="1" dirty="0">
                <a:latin typeface="+mn-lt"/>
              </a:rPr>
            </a:br>
            <a:r>
              <a:rPr lang="en-US" sz="1400" dirty="0">
                <a:latin typeface="+mn-lt"/>
              </a:rPr>
              <a:t/>
            </a:r>
            <a:br>
              <a:rPr lang="en-US" sz="1400" dirty="0">
                <a:latin typeface="+mn-lt"/>
              </a:rPr>
            </a:br>
            <a:r>
              <a:rPr lang="en-US" sz="1400" b="1" dirty="0">
                <a:latin typeface="+mn-lt"/>
              </a:rPr>
              <a:t>I joined the military because</a:t>
            </a:r>
            <a:br>
              <a:rPr lang="en-US" sz="1400" b="1" dirty="0">
                <a:latin typeface="+mn-lt"/>
              </a:rPr>
            </a:br>
            <a:r>
              <a:rPr lang="en-US" sz="1400" b="1" dirty="0">
                <a:latin typeface="+mn-lt"/>
              </a:rPr>
              <a:t/>
            </a:r>
            <a:br>
              <a:rPr lang="en-US" sz="1400" b="1" dirty="0">
                <a:latin typeface="+mn-lt"/>
              </a:rPr>
            </a:br>
            <a:r>
              <a:rPr lang="en-US" sz="1400" b="1" dirty="0">
                <a:latin typeface="+mn-lt"/>
              </a:rPr>
              <a:t>The best thing about my job is </a:t>
            </a:r>
            <a:br>
              <a:rPr lang="en-US" sz="1400" b="1" dirty="0">
                <a:latin typeface="+mn-lt"/>
              </a:rPr>
            </a:br>
            <a:r>
              <a:rPr lang="en-US" sz="1400" dirty="0">
                <a:latin typeface="+mn-lt"/>
              </a:rPr>
              <a:t/>
            </a:r>
            <a:br>
              <a:rPr lang="en-US" sz="1400" dirty="0">
                <a:latin typeface="+mn-lt"/>
              </a:rPr>
            </a:br>
            <a:r>
              <a:rPr lang="en-US" sz="1400" b="1" dirty="0">
                <a:latin typeface="+mn-lt"/>
              </a:rPr>
              <a:t>My most prominent memory of being a nurse is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I was most challenged when</a:t>
            </a:r>
            <a:br>
              <a:rPr lang="en-US" sz="1400" b="1" dirty="0">
                <a:latin typeface="+mn-lt"/>
              </a:rPr>
            </a:br>
            <a:r>
              <a:rPr lang="en-US" sz="1400" dirty="0">
                <a:latin typeface="+mn-lt"/>
              </a:rPr>
              <a:t/>
            </a:r>
            <a:br>
              <a:rPr lang="en-US" sz="1400" dirty="0">
                <a:latin typeface="+mn-lt"/>
              </a:rPr>
            </a:br>
            <a:r>
              <a:rPr lang="en-US" sz="1400" b="1" dirty="0">
                <a:latin typeface="+mn-lt"/>
              </a:rPr>
              <a:t>My most memorable patient experience was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My nurse superpower is</a:t>
            </a:r>
            <a:r>
              <a:rPr lang="en-US" sz="1400" dirty="0">
                <a:latin typeface="+mn-lt"/>
              </a:rPr>
              <a:t/>
            </a:r>
            <a:br>
              <a:rPr lang="en-US" sz="1400" dirty="0">
                <a:latin typeface="+mn-lt"/>
              </a:rPr>
            </a:br>
            <a:endParaRPr lang="en-US" sz="1400" dirty="0">
              <a:latin typeface="+mn-lt"/>
            </a:endParaRPr>
          </a:p>
        </p:txBody>
      </p:sp>
    </p:spTree>
    <p:extLst>
      <p:ext uri="{BB962C8B-B14F-4D97-AF65-F5344CB8AC3E}">
        <p14:creationId xmlns:p14="http://schemas.microsoft.com/office/powerpoint/2010/main" val="1103454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 y="0"/>
            <a:ext cx="7770046" cy="10058400"/>
          </a:xfrm>
          <a:prstGeom prst="rect">
            <a:avLst/>
          </a:prstGeom>
        </p:spPr>
      </p:pic>
      <p:sp>
        <p:nvSpPr>
          <p:cNvPr id="3" name="TextBox 2"/>
          <p:cNvSpPr txBox="1"/>
          <p:nvPr/>
        </p:nvSpPr>
        <p:spPr>
          <a:xfrm>
            <a:off x="688623" y="2878667"/>
            <a:ext cx="2314221" cy="877163"/>
          </a:xfrm>
          <a:prstGeom prst="rect">
            <a:avLst/>
          </a:prstGeom>
          <a:noFill/>
        </p:spPr>
        <p:txBody>
          <a:bodyPr wrap="square" rtlCol="0">
            <a:spAutoFit/>
          </a:bodyPr>
          <a:lstStyle/>
          <a:p>
            <a:r>
              <a:rPr lang="en-US" sz="1800" b="1" dirty="0">
                <a:solidFill>
                  <a:schemeClr val="bg1"/>
                </a:solidFill>
                <a:latin typeface="Myriad Pro" panose="020B0503030403020204" pitchFamily="34" charset="0"/>
              </a:rPr>
              <a:t>NURSE’S SERVICE, RANK, NAME</a:t>
            </a:r>
          </a:p>
          <a:p>
            <a:r>
              <a:rPr lang="en-US" sz="1500" dirty="0">
                <a:solidFill>
                  <a:schemeClr val="bg1"/>
                </a:solidFill>
                <a:latin typeface="Myriad Pro" panose="020B0503030403020204" pitchFamily="34" charset="0"/>
              </a:rPr>
              <a:t>Title, Location</a:t>
            </a:r>
          </a:p>
        </p:txBody>
      </p:sp>
      <p:sp>
        <p:nvSpPr>
          <p:cNvPr id="5" name="TextBox 4"/>
          <p:cNvSpPr txBox="1"/>
          <p:nvPr/>
        </p:nvSpPr>
        <p:spPr>
          <a:xfrm>
            <a:off x="3690290" y="2968435"/>
            <a:ext cx="2788356" cy="348813"/>
          </a:xfrm>
          <a:prstGeom prst="rect">
            <a:avLst/>
          </a:prstGeom>
          <a:noFill/>
        </p:spPr>
        <p:txBody>
          <a:bodyPr wrap="square" rtlCol="0">
            <a:spAutoFit/>
          </a:bodyPr>
          <a:lstStyle/>
          <a:p>
            <a:pPr algn="ctr">
              <a:lnSpc>
                <a:spcPts val="2000"/>
              </a:lnSpc>
            </a:pPr>
            <a:r>
              <a:rPr lang="en-US" sz="1800" b="1" dirty="0" smtClean="0">
                <a:solidFill>
                  <a:schemeClr val="bg1"/>
                </a:solidFill>
                <a:latin typeface="Myriad Pro" panose="020B0503030403020204" pitchFamily="34" charset="0"/>
              </a:rPr>
              <a:t>Insert your photo here:</a:t>
            </a:r>
            <a:endParaRPr lang="en-US" sz="1600" dirty="0">
              <a:solidFill>
                <a:schemeClr val="bg1"/>
              </a:solidFill>
              <a:latin typeface="Myriad Pro" panose="020B0503030403020204" pitchFamily="34" charset="0"/>
            </a:endParaRPr>
          </a:p>
        </p:txBody>
      </p:sp>
      <p:sp>
        <p:nvSpPr>
          <p:cNvPr id="6" name="TextBox 5"/>
          <p:cNvSpPr txBox="1"/>
          <p:nvPr/>
        </p:nvSpPr>
        <p:spPr>
          <a:xfrm>
            <a:off x="3690290" y="9432425"/>
            <a:ext cx="2788356" cy="348813"/>
          </a:xfrm>
          <a:prstGeom prst="rect">
            <a:avLst/>
          </a:prstGeom>
          <a:noFill/>
        </p:spPr>
        <p:txBody>
          <a:bodyPr wrap="square" rtlCol="0">
            <a:spAutoFit/>
          </a:bodyPr>
          <a:lstStyle/>
          <a:p>
            <a:pPr algn="ctr">
              <a:lnSpc>
                <a:spcPts val="2000"/>
              </a:lnSpc>
            </a:pPr>
            <a:r>
              <a:rPr lang="en-US" sz="1800" b="1" dirty="0" smtClean="0">
                <a:latin typeface="Myriad Pro" panose="020B0503030403020204" pitchFamily="34" charset="0"/>
              </a:rPr>
              <a:t>Insert your logo(s) here</a:t>
            </a:r>
            <a:endParaRPr lang="en-US" sz="1600" dirty="0">
              <a:latin typeface="Myriad Pro" panose="020B0503030403020204" pitchFamily="34" charset="0"/>
            </a:endParaRPr>
          </a:p>
        </p:txBody>
      </p:sp>
      <p:sp>
        <p:nvSpPr>
          <p:cNvPr id="8" name="Title 1"/>
          <p:cNvSpPr>
            <a:spLocks noGrp="1"/>
          </p:cNvSpPr>
          <p:nvPr>
            <p:ph type="title"/>
          </p:nvPr>
        </p:nvSpPr>
        <p:spPr>
          <a:xfrm>
            <a:off x="534352" y="5105400"/>
            <a:ext cx="6703695" cy="4049863"/>
          </a:xfrm>
        </p:spPr>
        <p:txBody>
          <a:bodyPr>
            <a:noAutofit/>
          </a:bodyPr>
          <a:lstStyle/>
          <a:p>
            <a:r>
              <a:rPr lang="en-US" sz="1400" b="1" dirty="0">
                <a:latin typeface="+mn-lt"/>
              </a:rPr>
              <a:t>I knew I wanted to be a nurse when </a:t>
            </a:r>
            <a:r>
              <a:rPr lang="en-US" sz="1400" dirty="0">
                <a:latin typeface="+mn-lt"/>
              </a:rPr>
              <a:t>enter more text here.  Do not bold. Edit responses for length and clarity.</a:t>
            </a:r>
            <a:r>
              <a:rPr lang="en-US" sz="1400" b="1" dirty="0">
                <a:latin typeface="+mn-lt"/>
              </a:rPr>
              <a:t/>
            </a:r>
            <a:br>
              <a:rPr lang="en-US" sz="1400" b="1" dirty="0">
                <a:latin typeface="+mn-lt"/>
              </a:rPr>
            </a:br>
            <a:r>
              <a:rPr lang="en-US" sz="1400" dirty="0">
                <a:latin typeface="+mn-lt"/>
              </a:rPr>
              <a:t/>
            </a:r>
            <a:br>
              <a:rPr lang="en-US" sz="1400" dirty="0">
                <a:latin typeface="+mn-lt"/>
              </a:rPr>
            </a:br>
            <a:r>
              <a:rPr lang="en-US" sz="1400" b="1" dirty="0">
                <a:latin typeface="+mn-lt"/>
              </a:rPr>
              <a:t>I joined the military </a:t>
            </a:r>
            <a:r>
              <a:rPr lang="en-US" sz="1400" b="1" dirty="0" smtClean="0">
                <a:latin typeface="+mn-lt"/>
              </a:rPr>
              <a:t>because …</a:t>
            </a:r>
            <a:r>
              <a:rPr lang="en-US" sz="1400" b="1" dirty="0">
                <a:latin typeface="+mn-lt"/>
              </a:rPr>
              <a:t/>
            </a:r>
            <a:br>
              <a:rPr lang="en-US" sz="1400" b="1" dirty="0">
                <a:latin typeface="+mn-lt"/>
              </a:rPr>
            </a:br>
            <a:r>
              <a:rPr lang="en-US" sz="1400" b="1" dirty="0">
                <a:latin typeface="+mn-lt"/>
              </a:rPr>
              <a:t/>
            </a:r>
            <a:br>
              <a:rPr lang="en-US" sz="1400" b="1" dirty="0">
                <a:latin typeface="+mn-lt"/>
              </a:rPr>
            </a:br>
            <a:r>
              <a:rPr lang="en-US" sz="1400" b="1" dirty="0">
                <a:latin typeface="+mn-lt"/>
              </a:rPr>
              <a:t>The best thing about my job is </a:t>
            </a:r>
            <a:br>
              <a:rPr lang="en-US" sz="1400" b="1" dirty="0">
                <a:latin typeface="+mn-lt"/>
              </a:rPr>
            </a:br>
            <a:r>
              <a:rPr lang="en-US" sz="1400" dirty="0">
                <a:latin typeface="+mn-lt"/>
              </a:rPr>
              <a:t/>
            </a:r>
            <a:br>
              <a:rPr lang="en-US" sz="1400" dirty="0">
                <a:latin typeface="+mn-lt"/>
              </a:rPr>
            </a:br>
            <a:r>
              <a:rPr lang="en-US" sz="1400" b="1" dirty="0">
                <a:latin typeface="+mn-lt"/>
              </a:rPr>
              <a:t>My most prominent memory of being a nurse is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I was most challenged when</a:t>
            </a:r>
            <a:br>
              <a:rPr lang="en-US" sz="1400" b="1" dirty="0">
                <a:latin typeface="+mn-lt"/>
              </a:rPr>
            </a:br>
            <a:r>
              <a:rPr lang="en-US" sz="1400" dirty="0">
                <a:latin typeface="+mn-lt"/>
              </a:rPr>
              <a:t/>
            </a:r>
            <a:br>
              <a:rPr lang="en-US" sz="1400" dirty="0">
                <a:latin typeface="+mn-lt"/>
              </a:rPr>
            </a:br>
            <a:r>
              <a:rPr lang="en-US" sz="1400" b="1" dirty="0">
                <a:latin typeface="+mn-lt"/>
              </a:rPr>
              <a:t>My most memorable patient experience was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My nurse superpower is</a:t>
            </a:r>
            <a:r>
              <a:rPr lang="en-US" sz="1400" dirty="0">
                <a:latin typeface="+mn-lt"/>
              </a:rPr>
              <a:t/>
            </a:r>
            <a:br>
              <a:rPr lang="en-US" sz="1400" dirty="0">
                <a:latin typeface="+mn-lt"/>
              </a:rPr>
            </a:br>
            <a:endParaRPr lang="en-US" sz="1400" dirty="0">
              <a:latin typeface="+mn-lt"/>
            </a:endParaRPr>
          </a:p>
        </p:txBody>
      </p:sp>
    </p:spTree>
    <p:extLst>
      <p:ext uri="{BB962C8B-B14F-4D97-AF65-F5344CB8AC3E}">
        <p14:creationId xmlns:p14="http://schemas.microsoft.com/office/powerpoint/2010/main" val="2987169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 y="0"/>
            <a:ext cx="7770046" cy="10058400"/>
          </a:xfrm>
          <a:prstGeom prst="rect">
            <a:avLst/>
          </a:prstGeom>
        </p:spPr>
      </p:pic>
      <p:sp>
        <p:nvSpPr>
          <p:cNvPr id="3" name="TextBox 2"/>
          <p:cNvSpPr txBox="1"/>
          <p:nvPr/>
        </p:nvSpPr>
        <p:spPr>
          <a:xfrm>
            <a:off x="688623" y="2878667"/>
            <a:ext cx="2314221" cy="877163"/>
          </a:xfrm>
          <a:prstGeom prst="rect">
            <a:avLst/>
          </a:prstGeom>
          <a:noFill/>
        </p:spPr>
        <p:txBody>
          <a:bodyPr wrap="square" rtlCol="0">
            <a:spAutoFit/>
          </a:bodyPr>
          <a:lstStyle/>
          <a:p>
            <a:r>
              <a:rPr lang="en-US" sz="1800" b="1" dirty="0">
                <a:solidFill>
                  <a:schemeClr val="bg1"/>
                </a:solidFill>
                <a:latin typeface="Myriad Pro" panose="020B0503030403020204" pitchFamily="34" charset="0"/>
              </a:rPr>
              <a:t>NURSE’S SERVICE, RANK, NAME</a:t>
            </a:r>
          </a:p>
          <a:p>
            <a:r>
              <a:rPr lang="en-US" sz="1500" dirty="0">
                <a:solidFill>
                  <a:schemeClr val="bg1"/>
                </a:solidFill>
                <a:latin typeface="Myriad Pro" panose="020B0503030403020204" pitchFamily="34" charset="0"/>
              </a:rPr>
              <a:t>Title, Location</a:t>
            </a:r>
          </a:p>
        </p:txBody>
      </p:sp>
      <p:sp>
        <p:nvSpPr>
          <p:cNvPr id="5" name="TextBox 4"/>
          <p:cNvSpPr txBox="1"/>
          <p:nvPr/>
        </p:nvSpPr>
        <p:spPr>
          <a:xfrm>
            <a:off x="3690290" y="2968435"/>
            <a:ext cx="2788356" cy="348813"/>
          </a:xfrm>
          <a:prstGeom prst="rect">
            <a:avLst/>
          </a:prstGeom>
          <a:noFill/>
        </p:spPr>
        <p:txBody>
          <a:bodyPr wrap="square" rtlCol="0">
            <a:spAutoFit/>
          </a:bodyPr>
          <a:lstStyle/>
          <a:p>
            <a:pPr algn="ctr">
              <a:lnSpc>
                <a:spcPts val="2000"/>
              </a:lnSpc>
            </a:pPr>
            <a:r>
              <a:rPr lang="en-US" sz="1800" b="1" dirty="0" smtClean="0">
                <a:solidFill>
                  <a:schemeClr val="bg1"/>
                </a:solidFill>
                <a:latin typeface="Myriad Pro" panose="020B0503030403020204" pitchFamily="34" charset="0"/>
              </a:rPr>
              <a:t>Insert your photo here:</a:t>
            </a:r>
            <a:endParaRPr lang="en-US" sz="1600" dirty="0">
              <a:solidFill>
                <a:schemeClr val="bg1"/>
              </a:solidFill>
              <a:latin typeface="Myriad Pro" panose="020B0503030403020204" pitchFamily="34" charset="0"/>
            </a:endParaRPr>
          </a:p>
        </p:txBody>
      </p:sp>
      <p:sp>
        <p:nvSpPr>
          <p:cNvPr id="6" name="TextBox 5"/>
          <p:cNvSpPr txBox="1"/>
          <p:nvPr/>
        </p:nvSpPr>
        <p:spPr>
          <a:xfrm>
            <a:off x="3690290" y="9432425"/>
            <a:ext cx="2788356" cy="348813"/>
          </a:xfrm>
          <a:prstGeom prst="rect">
            <a:avLst/>
          </a:prstGeom>
          <a:noFill/>
        </p:spPr>
        <p:txBody>
          <a:bodyPr wrap="square" rtlCol="0">
            <a:spAutoFit/>
          </a:bodyPr>
          <a:lstStyle/>
          <a:p>
            <a:pPr algn="ctr">
              <a:lnSpc>
                <a:spcPts val="2000"/>
              </a:lnSpc>
            </a:pPr>
            <a:r>
              <a:rPr lang="en-US" sz="1800" b="1" dirty="0" smtClean="0">
                <a:latin typeface="Myriad Pro" panose="020B0503030403020204" pitchFamily="34" charset="0"/>
              </a:rPr>
              <a:t>Insert your logo(s) here</a:t>
            </a:r>
            <a:endParaRPr lang="en-US" sz="1600" dirty="0">
              <a:latin typeface="Myriad Pro" panose="020B0503030403020204" pitchFamily="34" charset="0"/>
            </a:endParaRPr>
          </a:p>
        </p:txBody>
      </p:sp>
      <p:sp>
        <p:nvSpPr>
          <p:cNvPr id="8" name="Title 1"/>
          <p:cNvSpPr>
            <a:spLocks noGrp="1"/>
          </p:cNvSpPr>
          <p:nvPr>
            <p:ph type="title"/>
          </p:nvPr>
        </p:nvSpPr>
        <p:spPr>
          <a:xfrm>
            <a:off x="534352" y="5105400"/>
            <a:ext cx="6703695" cy="4049863"/>
          </a:xfrm>
        </p:spPr>
        <p:txBody>
          <a:bodyPr>
            <a:noAutofit/>
          </a:bodyPr>
          <a:lstStyle/>
          <a:p>
            <a:r>
              <a:rPr lang="en-US" sz="1400" b="1" dirty="0">
                <a:latin typeface="+mn-lt"/>
              </a:rPr>
              <a:t>I knew I wanted to be a nurse when </a:t>
            </a:r>
            <a:r>
              <a:rPr lang="en-US" sz="1400" dirty="0">
                <a:latin typeface="+mn-lt"/>
              </a:rPr>
              <a:t>enter more text here.  Do not bold. Edit responses for length and clarity.</a:t>
            </a:r>
            <a:r>
              <a:rPr lang="en-US" sz="1400" b="1" dirty="0">
                <a:latin typeface="+mn-lt"/>
              </a:rPr>
              <a:t/>
            </a:r>
            <a:br>
              <a:rPr lang="en-US" sz="1400" b="1" dirty="0">
                <a:latin typeface="+mn-lt"/>
              </a:rPr>
            </a:br>
            <a:r>
              <a:rPr lang="en-US" sz="1400" dirty="0">
                <a:latin typeface="+mn-lt"/>
              </a:rPr>
              <a:t/>
            </a:r>
            <a:br>
              <a:rPr lang="en-US" sz="1400" dirty="0">
                <a:latin typeface="+mn-lt"/>
              </a:rPr>
            </a:br>
            <a:r>
              <a:rPr lang="en-US" sz="1400" b="1" dirty="0">
                <a:latin typeface="+mn-lt"/>
              </a:rPr>
              <a:t>I joined the military because</a:t>
            </a:r>
            <a:br>
              <a:rPr lang="en-US" sz="1400" b="1" dirty="0">
                <a:latin typeface="+mn-lt"/>
              </a:rPr>
            </a:br>
            <a:r>
              <a:rPr lang="en-US" sz="1400" b="1" dirty="0">
                <a:latin typeface="+mn-lt"/>
              </a:rPr>
              <a:t/>
            </a:r>
            <a:br>
              <a:rPr lang="en-US" sz="1400" b="1" dirty="0">
                <a:latin typeface="+mn-lt"/>
              </a:rPr>
            </a:br>
            <a:r>
              <a:rPr lang="en-US" sz="1400" b="1" dirty="0">
                <a:latin typeface="+mn-lt"/>
              </a:rPr>
              <a:t>The best thing about my job is </a:t>
            </a:r>
            <a:r>
              <a:rPr lang="en-US" sz="1400" b="1" dirty="0" smtClean="0">
                <a:latin typeface="+mn-lt"/>
              </a:rPr>
              <a:t>…</a:t>
            </a:r>
            <a:r>
              <a:rPr lang="en-US" sz="1400" b="1" dirty="0">
                <a:latin typeface="+mn-lt"/>
              </a:rPr>
              <a:t/>
            </a:r>
            <a:br>
              <a:rPr lang="en-US" sz="1400" b="1" dirty="0">
                <a:latin typeface="+mn-lt"/>
              </a:rPr>
            </a:br>
            <a:r>
              <a:rPr lang="en-US" sz="1400" dirty="0">
                <a:latin typeface="+mn-lt"/>
              </a:rPr>
              <a:t/>
            </a:r>
            <a:br>
              <a:rPr lang="en-US" sz="1400" dirty="0">
                <a:latin typeface="+mn-lt"/>
              </a:rPr>
            </a:br>
            <a:r>
              <a:rPr lang="en-US" sz="1400" b="1" dirty="0">
                <a:latin typeface="+mn-lt"/>
              </a:rPr>
              <a:t>My most prominent memory of being a nurse is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I was most challenged when</a:t>
            </a:r>
            <a:br>
              <a:rPr lang="en-US" sz="1400" b="1" dirty="0">
                <a:latin typeface="+mn-lt"/>
              </a:rPr>
            </a:br>
            <a:r>
              <a:rPr lang="en-US" sz="1400" dirty="0">
                <a:latin typeface="+mn-lt"/>
              </a:rPr>
              <a:t/>
            </a:r>
            <a:br>
              <a:rPr lang="en-US" sz="1400" dirty="0">
                <a:latin typeface="+mn-lt"/>
              </a:rPr>
            </a:br>
            <a:r>
              <a:rPr lang="en-US" sz="1400" b="1" dirty="0">
                <a:latin typeface="+mn-lt"/>
              </a:rPr>
              <a:t>My most memorable patient experience was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My nurse superpower is</a:t>
            </a:r>
            <a:r>
              <a:rPr lang="en-US" sz="1400" dirty="0">
                <a:latin typeface="+mn-lt"/>
              </a:rPr>
              <a:t/>
            </a:r>
            <a:br>
              <a:rPr lang="en-US" sz="1400" dirty="0">
                <a:latin typeface="+mn-lt"/>
              </a:rPr>
            </a:br>
            <a:endParaRPr lang="en-US" sz="1400" dirty="0">
              <a:latin typeface="+mn-lt"/>
            </a:endParaRPr>
          </a:p>
        </p:txBody>
      </p:sp>
    </p:spTree>
    <p:extLst>
      <p:ext uri="{BB962C8B-B14F-4D97-AF65-F5344CB8AC3E}">
        <p14:creationId xmlns:p14="http://schemas.microsoft.com/office/powerpoint/2010/main" val="419942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 y="0"/>
            <a:ext cx="7770046" cy="10058400"/>
          </a:xfrm>
          <a:prstGeom prst="rect">
            <a:avLst/>
          </a:prstGeom>
        </p:spPr>
      </p:pic>
      <p:sp>
        <p:nvSpPr>
          <p:cNvPr id="3" name="TextBox 2"/>
          <p:cNvSpPr txBox="1"/>
          <p:nvPr/>
        </p:nvSpPr>
        <p:spPr>
          <a:xfrm>
            <a:off x="688623" y="2878667"/>
            <a:ext cx="2314221" cy="877163"/>
          </a:xfrm>
          <a:prstGeom prst="rect">
            <a:avLst/>
          </a:prstGeom>
          <a:noFill/>
        </p:spPr>
        <p:txBody>
          <a:bodyPr wrap="square" rtlCol="0">
            <a:spAutoFit/>
          </a:bodyPr>
          <a:lstStyle/>
          <a:p>
            <a:r>
              <a:rPr lang="en-US" sz="1800" b="1" dirty="0">
                <a:solidFill>
                  <a:schemeClr val="bg1"/>
                </a:solidFill>
                <a:latin typeface="Myriad Pro" panose="020B0503030403020204" pitchFamily="34" charset="0"/>
              </a:rPr>
              <a:t>NURSE’S SERVICE, RANK, NAME</a:t>
            </a:r>
          </a:p>
          <a:p>
            <a:r>
              <a:rPr lang="en-US" sz="1500" dirty="0">
                <a:solidFill>
                  <a:schemeClr val="bg1"/>
                </a:solidFill>
                <a:latin typeface="Myriad Pro" panose="020B0503030403020204" pitchFamily="34" charset="0"/>
              </a:rPr>
              <a:t>Title, Location</a:t>
            </a:r>
          </a:p>
        </p:txBody>
      </p:sp>
      <p:sp>
        <p:nvSpPr>
          <p:cNvPr id="5" name="TextBox 4"/>
          <p:cNvSpPr txBox="1"/>
          <p:nvPr/>
        </p:nvSpPr>
        <p:spPr>
          <a:xfrm>
            <a:off x="3690290" y="2968435"/>
            <a:ext cx="2788356" cy="348813"/>
          </a:xfrm>
          <a:prstGeom prst="rect">
            <a:avLst/>
          </a:prstGeom>
          <a:noFill/>
        </p:spPr>
        <p:txBody>
          <a:bodyPr wrap="square" rtlCol="0">
            <a:spAutoFit/>
          </a:bodyPr>
          <a:lstStyle/>
          <a:p>
            <a:pPr algn="ctr">
              <a:lnSpc>
                <a:spcPts val="2000"/>
              </a:lnSpc>
            </a:pPr>
            <a:r>
              <a:rPr lang="en-US" sz="1800" b="1" dirty="0" smtClean="0">
                <a:solidFill>
                  <a:schemeClr val="bg1"/>
                </a:solidFill>
                <a:latin typeface="Myriad Pro" panose="020B0503030403020204" pitchFamily="34" charset="0"/>
              </a:rPr>
              <a:t>Insert your photo here:</a:t>
            </a:r>
            <a:endParaRPr lang="en-US" sz="1600" dirty="0">
              <a:solidFill>
                <a:schemeClr val="bg1"/>
              </a:solidFill>
              <a:latin typeface="Myriad Pro" panose="020B0503030403020204" pitchFamily="34" charset="0"/>
            </a:endParaRPr>
          </a:p>
        </p:txBody>
      </p:sp>
      <p:sp>
        <p:nvSpPr>
          <p:cNvPr id="6" name="TextBox 5"/>
          <p:cNvSpPr txBox="1"/>
          <p:nvPr/>
        </p:nvSpPr>
        <p:spPr>
          <a:xfrm>
            <a:off x="3690290" y="9432425"/>
            <a:ext cx="2788356" cy="348813"/>
          </a:xfrm>
          <a:prstGeom prst="rect">
            <a:avLst/>
          </a:prstGeom>
          <a:noFill/>
        </p:spPr>
        <p:txBody>
          <a:bodyPr wrap="square" rtlCol="0">
            <a:spAutoFit/>
          </a:bodyPr>
          <a:lstStyle/>
          <a:p>
            <a:pPr algn="ctr">
              <a:lnSpc>
                <a:spcPts val="2000"/>
              </a:lnSpc>
            </a:pPr>
            <a:r>
              <a:rPr lang="en-US" sz="1800" b="1" dirty="0" smtClean="0">
                <a:latin typeface="Myriad Pro" panose="020B0503030403020204" pitchFamily="34" charset="0"/>
              </a:rPr>
              <a:t>Insert your logo(s) here</a:t>
            </a:r>
            <a:endParaRPr lang="en-US" sz="1600" dirty="0">
              <a:latin typeface="Myriad Pro" panose="020B0503030403020204" pitchFamily="34" charset="0"/>
            </a:endParaRPr>
          </a:p>
        </p:txBody>
      </p:sp>
      <p:sp>
        <p:nvSpPr>
          <p:cNvPr id="8" name="Title 1"/>
          <p:cNvSpPr>
            <a:spLocks noGrp="1"/>
          </p:cNvSpPr>
          <p:nvPr>
            <p:ph type="title"/>
          </p:nvPr>
        </p:nvSpPr>
        <p:spPr>
          <a:xfrm>
            <a:off x="534352" y="5105400"/>
            <a:ext cx="6703695" cy="4049863"/>
          </a:xfrm>
        </p:spPr>
        <p:txBody>
          <a:bodyPr>
            <a:noAutofit/>
          </a:bodyPr>
          <a:lstStyle/>
          <a:p>
            <a:r>
              <a:rPr lang="en-US" sz="1400" b="1" dirty="0">
                <a:latin typeface="+mn-lt"/>
              </a:rPr>
              <a:t>I knew I wanted to be a nurse when </a:t>
            </a:r>
            <a:r>
              <a:rPr lang="en-US" sz="1400" dirty="0">
                <a:latin typeface="+mn-lt"/>
              </a:rPr>
              <a:t>enter more text here.  Do not bold. Edit responses for length and clarity.</a:t>
            </a:r>
            <a:r>
              <a:rPr lang="en-US" sz="1400" b="1" dirty="0">
                <a:latin typeface="+mn-lt"/>
              </a:rPr>
              <a:t/>
            </a:r>
            <a:br>
              <a:rPr lang="en-US" sz="1400" b="1" dirty="0">
                <a:latin typeface="+mn-lt"/>
              </a:rPr>
            </a:br>
            <a:r>
              <a:rPr lang="en-US" sz="1400" dirty="0">
                <a:latin typeface="+mn-lt"/>
              </a:rPr>
              <a:t/>
            </a:r>
            <a:br>
              <a:rPr lang="en-US" sz="1400" dirty="0">
                <a:latin typeface="+mn-lt"/>
              </a:rPr>
            </a:br>
            <a:r>
              <a:rPr lang="en-US" sz="1400" b="1" dirty="0">
                <a:latin typeface="+mn-lt"/>
              </a:rPr>
              <a:t>I joined the military because</a:t>
            </a:r>
            <a:br>
              <a:rPr lang="en-US" sz="1400" b="1" dirty="0">
                <a:latin typeface="+mn-lt"/>
              </a:rPr>
            </a:br>
            <a:r>
              <a:rPr lang="en-US" sz="1400" b="1" dirty="0">
                <a:latin typeface="+mn-lt"/>
              </a:rPr>
              <a:t/>
            </a:r>
            <a:br>
              <a:rPr lang="en-US" sz="1400" b="1" dirty="0">
                <a:latin typeface="+mn-lt"/>
              </a:rPr>
            </a:br>
            <a:r>
              <a:rPr lang="en-US" sz="1400" b="1" dirty="0">
                <a:latin typeface="+mn-lt"/>
              </a:rPr>
              <a:t>The best thing about my job is </a:t>
            </a:r>
            <a:br>
              <a:rPr lang="en-US" sz="1400" b="1" dirty="0">
                <a:latin typeface="+mn-lt"/>
              </a:rPr>
            </a:br>
            <a:r>
              <a:rPr lang="en-US" sz="1400" dirty="0">
                <a:latin typeface="+mn-lt"/>
              </a:rPr>
              <a:t/>
            </a:r>
            <a:br>
              <a:rPr lang="en-US" sz="1400" dirty="0">
                <a:latin typeface="+mn-lt"/>
              </a:rPr>
            </a:br>
            <a:r>
              <a:rPr lang="en-US" sz="1400" b="1" dirty="0">
                <a:latin typeface="+mn-lt"/>
              </a:rPr>
              <a:t>My most prominent memory of being a nurse is </a:t>
            </a:r>
            <a:r>
              <a:rPr lang="en-US" sz="1400" b="1" dirty="0" smtClean="0">
                <a:latin typeface="+mn-lt"/>
              </a:rPr>
              <a:t>…</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I was most challenged when</a:t>
            </a:r>
            <a:br>
              <a:rPr lang="en-US" sz="1400" b="1" dirty="0">
                <a:latin typeface="+mn-lt"/>
              </a:rPr>
            </a:br>
            <a:r>
              <a:rPr lang="en-US" sz="1400" dirty="0">
                <a:latin typeface="+mn-lt"/>
              </a:rPr>
              <a:t/>
            </a:r>
            <a:br>
              <a:rPr lang="en-US" sz="1400" dirty="0">
                <a:latin typeface="+mn-lt"/>
              </a:rPr>
            </a:br>
            <a:r>
              <a:rPr lang="en-US" sz="1400" b="1" dirty="0">
                <a:latin typeface="+mn-lt"/>
              </a:rPr>
              <a:t>My most memorable patient experience was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My nurse superpower is</a:t>
            </a:r>
            <a:r>
              <a:rPr lang="en-US" sz="1400" dirty="0">
                <a:latin typeface="+mn-lt"/>
              </a:rPr>
              <a:t/>
            </a:r>
            <a:br>
              <a:rPr lang="en-US" sz="1400" dirty="0">
                <a:latin typeface="+mn-lt"/>
              </a:rPr>
            </a:br>
            <a:endParaRPr lang="en-US" sz="1400" dirty="0">
              <a:latin typeface="+mn-lt"/>
            </a:endParaRPr>
          </a:p>
        </p:txBody>
      </p:sp>
    </p:spTree>
    <p:extLst>
      <p:ext uri="{BB962C8B-B14F-4D97-AF65-F5344CB8AC3E}">
        <p14:creationId xmlns:p14="http://schemas.microsoft.com/office/powerpoint/2010/main" val="1915733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 y="0"/>
            <a:ext cx="7770046" cy="10058400"/>
          </a:xfrm>
          <a:prstGeom prst="rect">
            <a:avLst/>
          </a:prstGeom>
        </p:spPr>
      </p:pic>
      <p:sp>
        <p:nvSpPr>
          <p:cNvPr id="3" name="TextBox 2"/>
          <p:cNvSpPr txBox="1"/>
          <p:nvPr/>
        </p:nvSpPr>
        <p:spPr>
          <a:xfrm>
            <a:off x="688623" y="2878667"/>
            <a:ext cx="2314221" cy="1107996"/>
          </a:xfrm>
          <a:prstGeom prst="rect">
            <a:avLst/>
          </a:prstGeom>
          <a:noFill/>
        </p:spPr>
        <p:txBody>
          <a:bodyPr wrap="square" rtlCol="0">
            <a:spAutoFit/>
          </a:bodyPr>
          <a:lstStyle/>
          <a:p>
            <a:r>
              <a:rPr lang="en-US" sz="1800" b="1" dirty="0" smtClean="0">
                <a:solidFill>
                  <a:schemeClr val="bg1"/>
                </a:solidFill>
                <a:latin typeface="Myriad Pro" panose="020B0503030403020204" pitchFamily="34" charset="0"/>
              </a:rPr>
              <a:t>AIR FORCE MAJOR ANGELA K. PHILLIPS</a:t>
            </a:r>
          </a:p>
          <a:p>
            <a:r>
              <a:rPr lang="en-US" sz="1500" dirty="0" smtClean="0">
                <a:solidFill>
                  <a:schemeClr val="bg1"/>
                </a:solidFill>
                <a:latin typeface="Myriad Pro" panose="020B0503030403020204" pitchFamily="34" charset="0"/>
              </a:rPr>
              <a:t>Ph.D</a:t>
            </a:r>
            <a:r>
              <a:rPr lang="en-US" sz="1500" dirty="0">
                <a:solidFill>
                  <a:schemeClr val="bg1"/>
                </a:solidFill>
                <a:latin typeface="Myriad Pro" panose="020B0503030403020204" pitchFamily="34" charset="0"/>
              </a:rPr>
              <a:t>. student, Uniformed Services University</a:t>
            </a:r>
          </a:p>
        </p:txBody>
      </p:sp>
      <p:pic>
        <p:nvPicPr>
          <p:cNvPr id="4" name="Picture 3"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rotWithShape="1">
          <a:blip r:embed="rId3" cstate="print">
            <a:extLst>
              <a:ext uri="{28A0092B-C50C-407E-A947-70E740481C1C}">
                <a14:useLocalDpi xmlns:a14="http://schemas.microsoft.com/office/drawing/2010/main" val="0"/>
              </a:ext>
            </a:extLst>
          </a:blip>
          <a:srcRect l="25126" t="39251" r="21857" b="16787"/>
          <a:stretch/>
        </p:blipFill>
        <p:spPr>
          <a:xfrm>
            <a:off x="3104443" y="2257778"/>
            <a:ext cx="4120445" cy="2562578"/>
          </a:xfrm>
          <a:prstGeom prst="rect">
            <a:avLst/>
          </a:prstGeom>
          <a:ln>
            <a:solidFill>
              <a:schemeClr val="tx1"/>
            </a:solidFill>
          </a:ln>
        </p:spPr>
      </p:pic>
      <p:sp>
        <p:nvSpPr>
          <p:cNvPr id="8" name="TextBox 7"/>
          <p:cNvSpPr txBox="1"/>
          <p:nvPr/>
        </p:nvSpPr>
        <p:spPr>
          <a:xfrm>
            <a:off x="-1207912" y="169334"/>
            <a:ext cx="1207912" cy="461665"/>
          </a:xfrm>
          <a:prstGeom prst="rect">
            <a:avLst/>
          </a:prstGeom>
          <a:solidFill>
            <a:srgbClr val="FF0000"/>
          </a:solidFill>
        </p:spPr>
        <p:txBody>
          <a:bodyPr wrap="square" rtlCol="0">
            <a:spAutoFit/>
          </a:bodyPr>
          <a:lstStyle/>
          <a:p>
            <a:pPr algn="ctr"/>
            <a:r>
              <a:rPr lang="en-US" sz="2400" dirty="0" smtClean="0">
                <a:latin typeface="Minion Pro" panose="02040503050201020203" pitchFamily="18" charset="0"/>
              </a:rPr>
              <a:t>Sample </a:t>
            </a:r>
            <a:endParaRPr lang="en-US" sz="2400" dirty="0">
              <a:latin typeface="Minion Pro" panose="02040503050201020203" pitchFamily="18" charset="0"/>
            </a:endParaRPr>
          </a:p>
        </p:txBody>
      </p:sp>
      <p:pic>
        <p:nvPicPr>
          <p:cNvPr id="9" name="Picture 8" descr="MHS Superheroes&#10;&#10;National Nurses Week&#10;&#10;Nurse's Service, Rank, Name, Title, Location&#10;&#10;Insert your photo here: 4.5 in x 2.8 in&#10;&#10;I knew I wanted to be a nurse when enter more text here.  Do not bold. Edit responses for length and clarity.&#10;&#10;I joined the military because&#10;&#10;The best thing about my job is &#10;&#10;My most prominent memory of being a nurse is &#10;&#10;I was most challenged when&#10;&#10;My most memorable patient experience was &#10;&#10;My nurse superpower is&#10;&#10;&#10;Military Health System Logo&#10;Insert your logo(s) here&#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810" y="9379270"/>
            <a:ext cx="1561058" cy="554952"/>
          </a:xfrm>
          <a:prstGeom prst="rect">
            <a:avLst/>
          </a:prstGeom>
        </p:spPr>
      </p:pic>
      <p:sp>
        <p:nvSpPr>
          <p:cNvPr id="2" name="Title 1"/>
          <p:cNvSpPr>
            <a:spLocks noGrp="1"/>
          </p:cNvSpPr>
          <p:nvPr>
            <p:ph type="title"/>
          </p:nvPr>
        </p:nvSpPr>
        <p:spPr>
          <a:xfrm>
            <a:off x="419101" y="6314019"/>
            <a:ext cx="6985000" cy="1944159"/>
          </a:xfrm>
        </p:spPr>
        <p:txBody>
          <a:bodyPr>
            <a:noAutofit/>
          </a:bodyPr>
          <a:lstStyle/>
          <a:p>
            <a:r>
              <a:rPr lang="en-US" sz="1400" b="1" dirty="0">
                <a:latin typeface="+mn-lt"/>
              </a:rPr>
              <a:t>I knew I wanted to be a nurse when </a:t>
            </a:r>
            <a:r>
              <a:rPr lang="en-US" sz="1400" dirty="0">
                <a:latin typeface="+mn-lt"/>
              </a:rPr>
              <a:t>I was a 20-year-old undergraduate student and saw the professionalism and dedication of the Air Force nurses caring for my closest friend, who experienced severe complications after giving birth. When my friend died, the nurses came to her funeral, in service dress. They inspired me not only to become a nurse, but specifically an Air Force nurse with a focus on women's health.</a:t>
            </a:r>
            <a:br>
              <a:rPr lang="en-US" sz="1400" dirty="0">
                <a:latin typeface="+mn-lt"/>
              </a:rPr>
            </a:br>
            <a:r>
              <a:rPr lang="en-US" sz="1400" dirty="0">
                <a:latin typeface="+mn-lt"/>
              </a:rPr>
              <a:t/>
            </a:r>
            <a:br>
              <a:rPr lang="en-US" sz="1400" dirty="0">
                <a:latin typeface="+mn-lt"/>
              </a:rPr>
            </a:br>
            <a:r>
              <a:rPr lang="en-US" sz="1400" b="1" dirty="0">
                <a:latin typeface="+mn-lt"/>
              </a:rPr>
              <a:t>The best thing about my job is </a:t>
            </a:r>
            <a:r>
              <a:rPr lang="en-US" sz="1400" dirty="0">
                <a:latin typeface="+mn-lt"/>
              </a:rPr>
              <a:t>being part of a community of health care providers and researchers who share my passion for improving and continuing health promotion for women.</a:t>
            </a:r>
            <a:br>
              <a:rPr lang="en-US" sz="1400" dirty="0">
                <a:latin typeface="+mn-lt"/>
              </a:rPr>
            </a:br>
            <a:r>
              <a:rPr lang="en-US" sz="1400" dirty="0">
                <a:latin typeface="+mn-lt"/>
              </a:rPr>
              <a:t/>
            </a:r>
            <a:br>
              <a:rPr lang="en-US" sz="1400" dirty="0">
                <a:latin typeface="+mn-lt"/>
              </a:rPr>
            </a:br>
            <a:r>
              <a:rPr lang="en-US" sz="1400" b="1" dirty="0">
                <a:latin typeface="+mn-lt"/>
              </a:rPr>
              <a:t>My most prominent memory of being a nurse </a:t>
            </a:r>
            <a:r>
              <a:rPr lang="en-US" sz="1400" dirty="0">
                <a:latin typeface="+mn-lt"/>
              </a:rPr>
              <a:t>is helping women – those in uniform as well as family members -- understand issues related to their health so they can make informed decisions.</a:t>
            </a:r>
            <a:br>
              <a:rPr lang="en-US" sz="1400" dirty="0">
                <a:latin typeface="+mn-lt"/>
              </a:rPr>
            </a:br>
            <a:r>
              <a:rPr lang="en-US" sz="1400" dirty="0">
                <a:latin typeface="+mn-lt"/>
              </a:rPr>
              <a:t/>
            </a:r>
            <a:br>
              <a:rPr lang="en-US" sz="1400" dirty="0">
                <a:latin typeface="+mn-lt"/>
              </a:rPr>
            </a:br>
            <a:r>
              <a:rPr lang="en-US" sz="1400" b="1" dirty="0">
                <a:latin typeface="+mn-lt"/>
              </a:rPr>
              <a:t>I was most challenged when </a:t>
            </a:r>
            <a:r>
              <a:rPr lang="en-US" sz="1400" dirty="0">
                <a:latin typeface="+mn-lt"/>
              </a:rPr>
              <a:t>learning to translate my love for women's health and patient care into useful and meaningful research.</a:t>
            </a:r>
            <a:br>
              <a:rPr lang="en-US" sz="1400" dirty="0">
                <a:latin typeface="+mn-lt"/>
              </a:rPr>
            </a:br>
            <a:r>
              <a:rPr lang="en-US" sz="1400" dirty="0">
                <a:latin typeface="+mn-lt"/>
              </a:rPr>
              <a:t/>
            </a:r>
            <a:br>
              <a:rPr lang="en-US" sz="1400" dirty="0">
                <a:latin typeface="+mn-lt"/>
              </a:rPr>
            </a:br>
            <a:r>
              <a:rPr lang="en-US" sz="1400" b="1" dirty="0">
                <a:latin typeface="+mn-lt"/>
              </a:rPr>
              <a:t>My most memorable patient experience was </a:t>
            </a:r>
            <a:r>
              <a:rPr lang="en-US" sz="1400" dirty="0">
                <a:latin typeface="+mn-lt"/>
              </a:rPr>
              <a:t>informing a patient she had cancer and then helping her receive care and treatment by transferring her to an oncologist and a case manager, and also arranging mental health support for her and her family.</a:t>
            </a:r>
            <a:br>
              <a:rPr lang="en-US" sz="1400" dirty="0">
                <a:latin typeface="+mn-lt"/>
              </a:rPr>
            </a:br>
            <a:r>
              <a:rPr lang="en-US" sz="1400" dirty="0">
                <a:latin typeface="+mn-lt"/>
              </a:rPr>
              <a:t/>
            </a:r>
            <a:br>
              <a:rPr lang="en-US" sz="1400" dirty="0">
                <a:latin typeface="+mn-lt"/>
              </a:rPr>
            </a:br>
            <a:r>
              <a:rPr lang="en-US" sz="1400" b="1" dirty="0">
                <a:latin typeface="+mn-lt"/>
              </a:rPr>
              <a:t>My nurse superpower </a:t>
            </a:r>
            <a:r>
              <a:rPr lang="en-US" sz="1400" dirty="0">
                <a:latin typeface="+mn-lt"/>
              </a:rPr>
              <a:t>is my love for research!</a:t>
            </a:r>
            <a:br>
              <a:rPr lang="en-US" sz="1400" dirty="0">
                <a:latin typeface="+mn-lt"/>
              </a:rPr>
            </a:br>
            <a:endParaRPr lang="en-US" sz="1400" dirty="0">
              <a:latin typeface="+mn-lt"/>
            </a:endParaRPr>
          </a:p>
        </p:txBody>
      </p:sp>
    </p:spTree>
    <p:extLst>
      <p:ext uri="{BB962C8B-B14F-4D97-AF65-F5344CB8AC3E}">
        <p14:creationId xmlns:p14="http://schemas.microsoft.com/office/powerpoint/2010/main" val="3559436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299</Words>
  <Application>Microsoft Office PowerPoint</Application>
  <PresentationFormat>Custom</PresentationFormat>
  <Paragraphs>29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Minion Pro</vt:lpstr>
      <vt:lpstr>Myriad Pro</vt:lpstr>
      <vt:lpstr>Office Theme</vt:lpstr>
      <vt:lpstr>How to create your story to celebrate National Nurses Week   Use slides 2, 3, 4, or 5 as a template  Add your nurse’s Service, Rank, Name, Title(s), and Location Insert your photo Insert text (use the questions provided to guide you or enter your own) Insert your logo(s) next to MHS logo Decide if you want to save your file as Adobe PDF or PNG image.  To save file as Adobe PDF 1.  Go to File&gt; Save as Adobe PDF  2.  Click on Options &gt; Navigate to Slide Range &gt; Choose Slide(s) from X to X &gt; Click OK 3.  Name your file &gt; Save  To save file as PNG image 1.  Delete the slides you’re not using 2.  Go to File&gt; Save as and chose the location on your computer where you want to save 3.  Enter file name 4.  Navigate to Save as type and from the drop down menu pick PNG Portable Network Graphics Format 5.  Click Save</vt:lpstr>
      <vt:lpstr>I knew I wanted to be a nurse when enter more text here.  Do not bold. Edit responses for length and clarity.  I joined the military because  The best thing about my job is   My most prominent memory of being a nurse is   I was most challenged when  My most memorable patient experience was   My nurse superpower is </vt:lpstr>
      <vt:lpstr>I knew I wanted to be a nurse when enter more text here.  Do not bold. Edit responses for length and clarity.  I joined the military because …  The best thing about my job is   My most prominent memory of being a nurse is   I was most challenged when  My most memorable patient experience was   My nurse superpower is </vt:lpstr>
      <vt:lpstr>I knew I wanted to be a nurse when enter more text here.  Do not bold. Edit responses for length and clarity.  I joined the military because  The best thing about my job is …  My most prominent memory of being a nurse is   I was most challenged when  My most memorable patient experience was   My nurse superpower is </vt:lpstr>
      <vt:lpstr>I knew I wanted to be a nurse when enter more text here.  Do not bold. Edit responses for length and clarity.  I joined the military because  The best thing about my job is   My most prominent memory of being a nurse is …  I was most challenged when  My most memorable patient experience was   My nurse superpower is </vt:lpstr>
      <vt:lpstr>I knew I wanted to be a nurse when I was a 20-year-old undergraduate student and saw the professionalism and dedication of the Air Force nurses caring for my closest friend, who experienced severe complications after giving birth. When my friend died, the nurses came to her funeral, in service dress. They inspired me not only to become a nurse, but specifically an Air Force nurse with a focus on women's health.  The best thing about my job is being part of a community of health care providers and researchers who share my passion for improving and continuing health promotion for women.  My most prominent memory of being a nurse is helping women – those in uniform as well as family members -- understand issues related to their health so they can make informed decisions.  I was most challenged when learning to translate my love for women's health and patient care into useful and meaningful research.  My most memorable patient experience was informing a patient she had cancer and then helping her receive care and treatment by transferring her to an oncologist and a case manager, and also arranging mental health support for her and her family.  My nurse superpower is my love for research! </vt:lpstr>
    </vt:vector>
  </TitlesOfParts>
  <Company>DHA/EI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 Jennifer, CTR, DHA</dc:creator>
  <cp:lastModifiedBy>Walker, Kathleen (Katie), CTR, DHA</cp:lastModifiedBy>
  <cp:revision>23</cp:revision>
  <dcterms:created xsi:type="dcterms:W3CDTF">2019-04-01T18:30:19Z</dcterms:created>
  <dcterms:modified xsi:type="dcterms:W3CDTF">2019-04-05T11:45:58Z</dcterms:modified>
</cp:coreProperties>
</file>